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73" r:id="rId2"/>
    <p:sldId id="281" r:id="rId3"/>
    <p:sldId id="275" r:id="rId4"/>
    <p:sldId id="297" r:id="rId5"/>
    <p:sldId id="284" r:id="rId6"/>
    <p:sldId id="276" r:id="rId7"/>
    <p:sldId id="277" r:id="rId8"/>
    <p:sldId id="285" r:id="rId9"/>
    <p:sldId id="283" r:id="rId10"/>
    <p:sldId id="286" r:id="rId11"/>
    <p:sldId id="287" r:id="rId12"/>
    <p:sldId id="288" r:id="rId13"/>
    <p:sldId id="289" r:id="rId14"/>
    <p:sldId id="290" r:id="rId15"/>
    <p:sldId id="291" r:id="rId16"/>
    <p:sldId id="293" r:id="rId17"/>
    <p:sldId id="280" r:id="rId18"/>
    <p:sldId id="294" r:id="rId19"/>
    <p:sldId id="295" r:id="rId20"/>
    <p:sldId id="296" r:id="rId21"/>
    <p:sldId id="298" r:id="rId22"/>
    <p:sldId id="282" r:id="rId23"/>
    <p:sldId id="259" r:id="rId24"/>
    <p:sldId id="260" r:id="rId25"/>
    <p:sldId id="261" r:id="rId26"/>
    <p:sldId id="262" r:id="rId27"/>
    <p:sldId id="265" r:id="rId28"/>
    <p:sldId id="272" r:id="rId29"/>
    <p:sldId id="266" r:id="rId30"/>
    <p:sldId id="267" r:id="rId31"/>
    <p:sldId id="268" r:id="rId32"/>
    <p:sldId id="269" r:id="rId33"/>
    <p:sldId id="270" r:id="rId34"/>
    <p:sldId id="271" r:id="rId35"/>
  </p:sldIdLst>
  <p:sldSz cx="12192000" cy="6858000"/>
  <p:notesSz cx="6797675" cy="9926638"/>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0B3"/>
    <a:srgbClr val="DBD9CA"/>
    <a:srgbClr val="CEDBA6"/>
    <a:srgbClr val="C5DB5F"/>
    <a:srgbClr val="F2F2F2"/>
    <a:srgbClr val="557122"/>
    <a:srgbClr val="4F81BD"/>
    <a:srgbClr val="E1E0DD"/>
    <a:srgbClr val="F1F0ED"/>
    <a:srgbClr val="E5E4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AB8359-110E-43DD-8EC5-C8BB767C2B7C}" v="18" dt="2022-11-16T20:25:32.640"/>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76" autoAdjust="0"/>
    <p:restoredTop sz="90379" autoAdjust="0"/>
  </p:normalViewPr>
  <p:slideViewPr>
    <p:cSldViewPr>
      <p:cViewPr varScale="1">
        <p:scale>
          <a:sx n="52" d="100"/>
          <a:sy n="52" d="100"/>
        </p:scale>
        <p:origin x="1388" y="44"/>
      </p:cViewPr>
      <p:guideLst>
        <p:guide orient="horz" pos="2160"/>
        <p:guide pos="3840"/>
      </p:guideLst>
    </p:cSldViewPr>
  </p:slideViewPr>
  <p:notesTextViewPr>
    <p:cViewPr>
      <p:scale>
        <a:sx n="1" d="1"/>
        <a:sy n="1" d="1"/>
      </p:scale>
      <p:origin x="0" y="0"/>
    </p:cViewPr>
  </p:notesTextViewPr>
  <p:sorterViewPr>
    <p:cViewPr>
      <p:scale>
        <a:sx n="71" d="100"/>
        <a:sy n="7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37EAAE9-9146-4DD8-84FE-DAF2BFAC0D09}" type="datetimeFigureOut">
              <a:rPr lang="is-IS" smtClean="0"/>
              <a:t>16.11.2022</a:t>
            </a:fld>
            <a:endParaRPr lang="is-I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is-I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F1DB73A2-0DCC-4957-B9AE-F8D6A9E05590}" type="slidenum">
              <a:rPr lang="is-IS" smtClean="0"/>
              <a:t>‹#›</a:t>
            </a:fld>
            <a:endParaRPr lang="is-IS"/>
          </a:p>
        </p:txBody>
      </p:sp>
    </p:spTree>
    <p:extLst>
      <p:ext uri="{BB962C8B-B14F-4D97-AF65-F5344CB8AC3E}">
        <p14:creationId xmlns:p14="http://schemas.microsoft.com/office/powerpoint/2010/main" val="32948145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B72E186-E27F-F54C-8C09-AB4C55972F49}" type="datetimeFigureOut">
              <a:rPr lang="en-US" smtClean="0"/>
              <a:t>11/16/2022</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9A060C08-6FD7-B345-9B55-9478463CEF5A}" type="slidenum">
              <a:rPr lang="en-US" smtClean="0"/>
              <a:t>‹#›</a:t>
            </a:fld>
            <a:endParaRPr lang="en-US"/>
          </a:p>
        </p:txBody>
      </p:sp>
    </p:spTree>
    <p:extLst>
      <p:ext uri="{BB962C8B-B14F-4D97-AF65-F5344CB8AC3E}">
        <p14:creationId xmlns:p14="http://schemas.microsoft.com/office/powerpoint/2010/main" val="93025227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í </a:t>
            </a:r>
            <a:r>
              <a:rPr lang="en-US" dirty="0" err="1"/>
              <a:t>fyrsta</a:t>
            </a:r>
            <a:r>
              <a:rPr lang="en-US" dirty="0"/>
              <a:t> </a:t>
            </a:r>
            <a:r>
              <a:rPr lang="en-US" dirty="0" err="1"/>
              <a:t>lið</a:t>
            </a:r>
            <a:endParaRPr lang="en-US" dirty="0"/>
          </a:p>
          <a:p>
            <a:r>
              <a:rPr lang="en-US" dirty="0"/>
              <a:t>5</a:t>
            </a:r>
          </a:p>
          <a:p>
            <a:r>
              <a:rPr lang="en-US" dirty="0"/>
              <a:t>1</a:t>
            </a:r>
          </a:p>
          <a:p>
            <a:r>
              <a:rPr lang="en-US" dirty="0"/>
              <a:t>1</a:t>
            </a:r>
          </a:p>
          <a:p>
            <a:endParaRPr lang="is-IS" dirty="0"/>
          </a:p>
        </p:txBody>
      </p:sp>
      <p:sp>
        <p:nvSpPr>
          <p:cNvPr id="4" name="Slide Number Placeholder 3"/>
          <p:cNvSpPr>
            <a:spLocks noGrp="1"/>
          </p:cNvSpPr>
          <p:nvPr>
            <p:ph type="sldNum" sz="quarter" idx="5"/>
          </p:nvPr>
        </p:nvSpPr>
        <p:spPr/>
        <p:txBody>
          <a:bodyPr/>
          <a:lstStyle/>
          <a:p>
            <a:fld id="{9A060C08-6FD7-B345-9B55-9478463CEF5A}" type="slidenum">
              <a:rPr lang="en-US" smtClean="0"/>
              <a:t>4</a:t>
            </a:fld>
            <a:endParaRPr lang="en-US"/>
          </a:p>
        </p:txBody>
      </p:sp>
    </p:spTree>
    <p:extLst>
      <p:ext uri="{BB962C8B-B14F-4D97-AF65-F5344CB8AC3E}">
        <p14:creationId xmlns:p14="http://schemas.microsoft.com/office/powerpoint/2010/main" val="2805589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Við viljum geta skoðað meira en </a:t>
            </a:r>
            <a:r>
              <a:rPr lang="is-IS" dirty="0" err="1"/>
              <a:t>pdf</a:t>
            </a:r>
            <a:r>
              <a:rPr lang="is-IS" dirty="0"/>
              <a:t>-skjöl. Þegar smellt er á ákveðna breytingu </a:t>
            </a:r>
            <a:r>
              <a:rPr lang="is-IS" dirty="0" err="1"/>
              <a:t>zoomum</a:t>
            </a:r>
            <a:r>
              <a:rPr lang="is-IS" dirty="0"/>
              <a:t> við inn á það svæði sjálfkrafa og við getum séð hvernig skipulagið leit út bæði fyrir og eftir breytingu. Til viðmiðunar er hér hægra megin skjáskot af hefðbundnum skipulagsuppdrætti sem er í mælikvarða 1:50.000 og ekki alveg auðvelt að átta sig á breytingunni eins og hún lítur út þar. En til þess að halda gagnagrunninum þá er nauðsynlegt að breytingar á aðalskipulagi skili sér einnig til Skipulagsstofnunar á stafrænu formi.</a:t>
            </a:r>
          </a:p>
          <a:p>
            <a:endParaRPr lang="is-IS" dirty="0"/>
          </a:p>
        </p:txBody>
      </p:sp>
      <p:sp>
        <p:nvSpPr>
          <p:cNvPr id="4" name="Slide Number Placeholder 3"/>
          <p:cNvSpPr>
            <a:spLocks noGrp="1"/>
          </p:cNvSpPr>
          <p:nvPr>
            <p:ph type="sldNum" sz="quarter" idx="5"/>
          </p:nvPr>
        </p:nvSpPr>
        <p:spPr/>
        <p:txBody>
          <a:bodyPr/>
          <a:lstStyle/>
          <a:p>
            <a:fld id="{9A060C08-6FD7-B345-9B55-9478463CEF5A}" type="slidenum">
              <a:rPr lang="en-US" smtClean="0"/>
              <a:t>31</a:t>
            </a:fld>
            <a:endParaRPr lang="en-US"/>
          </a:p>
        </p:txBody>
      </p:sp>
    </p:spTree>
    <p:extLst>
      <p:ext uri="{BB962C8B-B14F-4D97-AF65-F5344CB8AC3E}">
        <p14:creationId xmlns:p14="http://schemas.microsoft.com/office/powerpoint/2010/main" val="832160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Þegar smellt er á niðurhalstólið byrjum við á að velja sveitarfélag. Þá kemur upp gluggi með hlekkjum sem vísa á þjappaðar skrár með annars vegar gögnum sem sýna aðalskipulagið eins og það er í dag, þ.e.a.s skipulag í gildi með þeim breytingum sem kunna að hafa orðið, og hins vegar með frumgögnum eins og þau berast okkur frá viðkomandi sveitarfélagi. Ætla má að þetta spari sveitarfélögum mikinn tíma við öflun og flokkun gagna og einfaldi alla vinnu við breytingar og endurskoðun á aðalskipulagi.</a:t>
            </a:r>
          </a:p>
          <a:p>
            <a:endParaRPr lang="is-IS" dirty="0"/>
          </a:p>
        </p:txBody>
      </p:sp>
      <p:sp>
        <p:nvSpPr>
          <p:cNvPr id="4" name="Slide Number Placeholder 3"/>
          <p:cNvSpPr>
            <a:spLocks noGrp="1"/>
          </p:cNvSpPr>
          <p:nvPr>
            <p:ph type="sldNum" sz="quarter" idx="5"/>
          </p:nvPr>
        </p:nvSpPr>
        <p:spPr/>
        <p:txBody>
          <a:bodyPr/>
          <a:lstStyle/>
          <a:p>
            <a:fld id="{9A060C08-6FD7-B345-9B55-9478463CEF5A}" type="slidenum">
              <a:rPr lang="en-US" smtClean="0"/>
              <a:t>32</a:t>
            </a:fld>
            <a:endParaRPr lang="en-US"/>
          </a:p>
        </p:txBody>
      </p:sp>
    </p:spTree>
    <p:extLst>
      <p:ext uri="{BB962C8B-B14F-4D97-AF65-F5344CB8AC3E}">
        <p14:creationId xmlns:p14="http://schemas.microsoft.com/office/powerpoint/2010/main" val="2240198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Þegar aðalskipulagssjá er opnuð sjást víða auð svæði. Þar eru ekki aðgengileg stafræn skipulagsgögn sem sakir standa en stöðugt er unnið að viðbótum. Þó er hægt, með því að smella á autt svæði, að kalla fram hlekk á skipulagsskjöl viðkomandi sveitarfélags og sækja sér skannaðan skipulagsuppdrátt. Vonandi fækkar þessum auðu svæðum hratt og örugglega.</a:t>
            </a:r>
          </a:p>
          <a:p>
            <a:endParaRPr lang="is-IS" dirty="0"/>
          </a:p>
        </p:txBody>
      </p:sp>
      <p:sp>
        <p:nvSpPr>
          <p:cNvPr id="4" name="Slide Number Placeholder 3"/>
          <p:cNvSpPr>
            <a:spLocks noGrp="1"/>
          </p:cNvSpPr>
          <p:nvPr>
            <p:ph type="sldNum" sz="quarter" idx="5"/>
          </p:nvPr>
        </p:nvSpPr>
        <p:spPr/>
        <p:txBody>
          <a:bodyPr/>
          <a:lstStyle/>
          <a:p>
            <a:fld id="{9A060C08-6FD7-B345-9B55-9478463CEF5A}" type="slidenum">
              <a:rPr lang="en-US" smtClean="0"/>
              <a:t>33</a:t>
            </a:fld>
            <a:endParaRPr lang="en-US"/>
          </a:p>
        </p:txBody>
      </p:sp>
    </p:spTree>
    <p:extLst>
      <p:ext uri="{BB962C8B-B14F-4D97-AF65-F5344CB8AC3E}">
        <p14:creationId xmlns:p14="http://schemas.microsoft.com/office/powerpoint/2010/main" val="963189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Líkt og fram kom í upphafi er um fyrstu útgáfu aðalskipulagssjár að ræða. Við teljum ótvíræðan ávinning í því að hafa skipulagsgrunna á einum stað og unna með samræmdum hætti. Með því að opna á aðgengi aukum við einnig möguleika á nýtingu skipulagsgagna með áður óþekktum hætti. Þegar nýlega staðfest skipulagsgögn verða komin í gagnagrunninn og eldri gögn hafa verið lagfærð eins og kostur er þá skapast grundvöllur til að bæta við meiri virkni svo sem samantekt á tölfræðilegum upplýsingum, ítarlegri leitarmöguleikum, WMS og WFS þjónustum. Einnig munum við uppfæra gagnalýsinguna að einhverju leyti en það verða ekki miklar breytingar, helst fínpússning í samræmi við ábendingar sem hafa borist frá notendum en m.a. verði gert ráð fyrir að skila þurfi inn almennum skilmálum með stafrænum gögnum. Að lokum, við vitum af ýmsu sem má betur fara og fögnum öllum ábendingum og athugasemdum frá notendum sem mega berast á netfangið skipulag@skipulag.is, merkt Aðalskipulagssjá. Við erum að gera okkar besta!</a:t>
            </a:r>
          </a:p>
          <a:p>
            <a:endParaRPr lang="is-IS" dirty="0"/>
          </a:p>
        </p:txBody>
      </p:sp>
      <p:sp>
        <p:nvSpPr>
          <p:cNvPr id="4" name="Slide Number Placeholder 3"/>
          <p:cNvSpPr>
            <a:spLocks noGrp="1"/>
          </p:cNvSpPr>
          <p:nvPr>
            <p:ph type="sldNum" sz="quarter" idx="5"/>
          </p:nvPr>
        </p:nvSpPr>
        <p:spPr/>
        <p:txBody>
          <a:bodyPr/>
          <a:lstStyle/>
          <a:p>
            <a:fld id="{9A060C08-6FD7-B345-9B55-9478463CEF5A}" type="slidenum">
              <a:rPr lang="en-US" smtClean="0"/>
              <a:t>34</a:t>
            </a:fld>
            <a:endParaRPr lang="en-US"/>
          </a:p>
        </p:txBody>
      </p:sp>
    </p:spTree>
    <p:extLst>
      <p:ext uri="{BB962C8B-B14F-4D97-AF65-F5344CB8AC3E}">
        <p14:creationId xmlns:p14="http://schemas.microsoft.com/office/powerpoint/2010/main" val="3409520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Fyrst örstutt um stafrænt skipulag og þróunina hingað til. Samkvæmt skipulagslögum skulu svæðis- og aðalskipulagsáætlanir unnar á stafrænu formi og skilað þannig til Skipulagsstofnunar frá og með 1. janúar 2020. Þetta kallar á nýtt verklag þar sem vinnan færist úr teiknikerfum í landupplýsingakerfi s.s. QGIS og </a:t>
            </a:r>
            <a:r>
              <a:rPr lang="is-IS" dirty="0" err="1"/>
              <a:t>ArcGIS</a:t>
            </a:r>
            <a:r>
              <a:rPr lang="is-IS" dirty="0"/>
              <a:t>. Þannig verður með tímanum til miðlægur gagnagrunnur með samræmdum skipulagsgögnum sem gefur betri heildarsýn fyrir allt landið og er öllum aðgengilegur, til dæmis í gegnum vefsjá og gagnagrunna.</a:t>
            </a:r>
          </a:p>
          <a:p>
            <a:endParaRPr lang="is-IS" dirty="0"/>
          </a:p>
        </p:txBody>
      </p:sp>
      <p:sp>
        <p:nvSpPr>
          <p:cNvPr id="4" name="Slide Number Placeholder 3"/>
          <p:cNvSpPr>
            <a:spLocks noGrp="1"/>
          </p:cNvSpPr>
          <p:nvPr>
            <p:ph type="sldNum" sz="quarter" idx="5"/>
          </p:nvPr>
        </p:nvSpPr>
        <p:spPr/>
        <p:txBody>
          <a:bodyPr/>
          <a:lstStyle/>
          <a:p>
            <a:fld id="{9A060C08-6FD7-B345-9B55-9478463CEF5A}" type="slidenum">
              <a:rPr lang="en-US" smtClean="0"/>
              <a:t>23</a:t>
            </a:fld>
            <a:endParaRPr lang="en-US"/>
          </a:p>
        </p:txBody>
      </p:sp>
    </p:spTree>
    <p:extLst>
      <p:ext uri="{BB962C8B-B14F-4D97-AF65-F5344CB8AC3E}">
        <p14:creationId xmlns:p14="http://schemas.microsoft.com/office/powerpoint/2010/main" val="49402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Mikilvægt er að stafrænu skipulagsgögnin séu unnin á samræmdu formi. Til að tryggja þetta gaf Skipulagsstofnun, fyrir réttu ári síðan, út bæði gagnalýsingu og leiðbeiningar um gerð stafræns aðalskipulags. Undanfarið höfum við tekið á móti aðalskipulagsgögnum frá sveitarfélögum sem unnin eru eftir þessu nýja verklagi og er útkoman mjög góð. Til lengri tíma auðveldar stafrænt skipulag alla skipulagsgerð og sparar tíma við að finna teiknigrunna og grunngögn hjá öðrum. Það að upplýsingar um landnotkun, stærðir, ákvæði og fleira skuli vistaðar í töflu ásamt landfræðilegri afmörkun gefur kost á samræmi í mótun og framsetningu skipulagsgagna. Svo ekki sé talað um möguleikann á land- og tölfræðilegri greiningu á landsvísu, jafnvel í samhengi við sérstaka málaflokka, segjum t.d. </a:t>
            </a:r>
            <a:r>
              <a:rPr lang="is-IS" dirty="0" err="1"/>
              <a:t>húsnæðismáliu</a:t>
            </a:r>
            <a:r>
              <a:rPr lang="is-IS" dirty="0"/>
              <a:t>.</a:t>
            </a:r>
          </a:p>
          <a:p>
            <a:endParaRPr lang="is-IS" dirty="0"/>
          </a:p>
        </p:txBody>
      </p:sp>
      <p:sp>
        <p:nvSpPr>
          <p:cNvPr id="4" name="Slide Number Placeholder 3"/>
          <p:cNvSpPr>
            <a:spLocks noGrp="1"/>
          </p:cNvSpPr>
          <p:nvPr>
            <p:ph type="sldNum" sz="quarter" idx="5"/>
          </p:nvPr>
        </p:nvSpPr>
        <p:spPr/>
        <p:txBody>
          <a:bodyPr/>
          <a:lstStyle/>
          <a:p>
            <a:fld id="{9A060C08-6FD7-B345-9B55-9478463CEF5A}" type="slidenum">
              <a:rPr lang="en-US" smtClean="0"/>
              <a:t>24</a:t>
            </a:fld>
            <a:endParaRPr lang="en-US"/>
          </a:p>
        </p:txBody>
      </p:sp>
    </p:spTree>
    <p:extLst>
      <p:ext uri="{BB962C8B-B14F-4D97-AF65-F5344CB8AC3E}">
        <p14:creationId xmlns:p14="http://schemas.microsoft.com/office/powerpoint/2010/main" val="88982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Við þekkjum flest Skipulagssjána. Þar má nálgast öll samþykkt svæðis-, aðal- og deiliskipulög. Með því að smella á ákveðna afmörkun fást samþykkt skipulagsgögn, s.s. uppdrættir og greinargerðir á </a:t>
            </a:r>
            <a:r>
              <a:rPr lang="is-IS" dirty="0" err="1"/>
              <a:t>pdf</a:t>
            </a:r>
            <a:r>
              <a:rPr lang="is-IS" dirty="0"/>
              <a:t>-formi. Ef um breytingar á aðalskipulagi er að ræða kemur sömuleiðis upp listi sem vísar á fleiri </a:t>
            </a:r>
            <a:r>
              <a:rPr lang="is-IS" dirty="0" err="1"/>
              <a:t>pdf</a:t>
            </a:r>
            <a:r>
              <a:rPr lang="is-IS" dirty="0"/>
              <a:t>-skjöl. Þetta tól hefur gagnast okkur vel og mun gera það áfram meðan við fikrum okkur fram veginn.</a:t>
            </a:r>
          </a:p>
          <a:p>
            <a:endParaRPr lang="is-IS" dirty="0"/>
          </a:p>
        </p:txBody>
      </p:sp>
      <p:sp>
        <p:nvSpPr>
          <p:cNvPr id="4" name="Slide Number Placeholder 3"/>
          <p:cNvSpPr>
            <a:spLocks noGrp="1"/>
          </p:cNvSpPr>
          <p:nvPr>
            <p:ph type="sldNum" sz="quarter" idx="5"/>
          </p:nvPr>
        </p:nvSpPr>
        <p:spPr/>
        <p:txBody>
          <a:bodyPr/>
          <a:lstStyle/>
          <a:p>
            <a:fld id="{9A060C08-6FD7-B345-9B55-9478463CEF5A}" type="slidenum">
              <a:rPr lang="en-US" smtClean="0"/>
              <a:t>25</a:t>
            </a:fld>
            <a:endParaRPr lang="en-US"/>
          </a:p>
        </p:txBody>
      </p:sp>
    </p:spTree>
    <p:extLst>
      <p:ext uri="{BB962C8B-B14F-4D97-AF65-F5344CB8AC3E}">
        <p14:creationId xmlns:p14="http://schemas.microsoft.com/office/powerpoint/2010/main" val="1150252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En með tilkomu stafrænna gagna höfum við möguleika á að taka þetta skrefinu lengra og höfum nú opnað nýja vefsjá, Aðalskipulagssjá, þar sem öll stafræn aðalskipulagsgögn eru aðgengileg. Þetta er frumútgáfa (Beta) og alls ekki fullkomin þar sem hluti virkninnar er enn í vinnslu og gögnin af misjöfnum toga. Megnið af þeim gögnum sem við sjáum í vefsjánni í dag eru ýmist byggð á CAD-gögnum frá sveitarfélögum eða dregin upp handvirkt af innskönnuðum, staðfestum skipulagsuppdráttum. Nákvæmni slíkra gagna er takmörkuð enda upphaflega miðuð við mælikvarðann 1:100.000. Sömuleiðis vantar oft upplýsingar um stærðir, ákvæði og fleira. En hér sjáið þið vefslóðina og einnig vinstra megin hnappinn á heimasíðu Skipulagsstofnunar.</a:t>
            </a:r>
          </a:p>
          <a:p>
            <a:endParaRPr lang="is-IS" dirty="0"/>
          </a:p>
        </p:txBody>
      </p:sp>
      <p:sp>
        <p:nvSpPr>
          <p:cNvPr id="4" name="Slide Number Placeholder 3"/>
          <p:cNvSpPr>
            <a:spLocks noGrp="1"/>
          </p:cNvSpPr>
          <p:nvPr>
            <p:ph type="sldNum" sz="quarter" idx="5"/>
          </p:nvPr>
        </p:nvSpPr>
        <p:spPr/>
        <p:txBody>
          <a:bodyPr/>
          <a:lstStyle/>
          <a:p>
            <a:fld id="{9A060C08-6FD7-B345-9B55-9478463CEF5A}" type="slidenum">
              <a:rPr lang="en-US" smtClean="0"/>
              <a:t>26</a:t>
            </a:fld>
            <a:endParaRPr lang="en-US"/>
          </a:p>
        </p:txBody>
      </p:sp>
    </p:spTree>
    <p:extLst>
      <p:ext uri="{BB962C8B-B14F-4D97-AF65-F5344CB8AC3E}">
        <p14:creationId xmlns:p14="http://schemas.microsoft.com/office/powerpoint/2010/main" val="94286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Á tólastikunum má finna mörg hefðbundin tól sem flest ykkar ættu að kannast við, svo sem inn- og </a:t>
            </a:r>
            <a:r>
              <a:rPr lang="is-IS" dirty="0" err="1"/>
              <a:t>útþysjun</a:t>
            </a:r>
            <a:r>
              <a:rPr lang="is-IS" dirty="0"/>
              <a:t>, tól til að mæla, prenta og teikna, leitartól og skýringar. Við skulum ekki eyða frekari tíma í þau heldur skoða nánar aðra virkni.</a:t>
            </a:r>
          </a:p>
          <a:p>
            <a:endParaRPr lang="is-IS" dirty="0"/>
          </a:p>
        </p:txBody>
      </p:sp>
      <p:sp>
        <p:nvSpPr>
          <p:cNvPr id="4" name="Slide Number Placeholder 3"/>
          <p:cNvSpPr>
            <a:spLocks noGrp="1"/>
          </p:cNvSpPr>
          <p:nvPr>
            <p:ph type="sldNum" sz="quarter" idx="5"/>
          </p:nvPr>
        </p:nvSpPr>
        <p:spPr/>
        <p:txBody>
          <a:bodyPr/>
          <a:lstStyle/>
          <a:p>
            <a:fld id="{9A060C08-6FD7-B345-9B55-9478463CEF5A}" type="slidenum">
              <a:rPr lang="en-US" smtClean="0"/>
              <a:t>27</a:t>
            </a:fld>
            <a:endParaRPr lang="en-US"/>
          </a:p>
        </p:txBody>
      </p:sp>
    </p:spTree>
    <p:extLst>
      <p:ext uri="{BB962C8B-B14F-4D97-AF65-F5344CB8AC3E}">
        <p14:creationId xmlns:p14="http://schemas.microsoft.com/office/powerpoint/2010/main" val="118548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Þegar smellt er á </a:t>
            </a:r>
            <a:r>
              <a:rPr lang="is-IS" dirty="0" err="1"/>
              <a:t>fitju</a:t>
            </a:r>
            <a:r>
              <a:rPr lang="is-IS" dirty="0"/>
              <a:t> sprettur upp gluggi sem sýnir þau </a:t>
            </a:r>
            <a:r>
              <a:rPr lang="is-IS" dirty="0" err="1"/>
              <a:t>eigindi</a:t>
            </a:r>
            <a:r>
              <a:rPr lang="is-IS" dirty="0"/>
              <a:t> sem fylgja með gögnunum. Við sjáum efst upplýsingar um heildarskipulagið og fyrir neðan koma upplýsingar sem fylgja </a:t>
            </a:r>
            <a:r>
              <a:rPr lang="is-IS" dirty="0" err="1"/>
              <a:t>fitjunni</a:t>
            </a:r>
            <a:r>
              <a:rPr lang="is-IS" dirty="0"/>
              <a:t>. Þarna er á augabragði hægt að finna sértæk ákvæði, stærðir í </a:t>
            </a:r>
            <a:r>
              <a:rPr lang="is-IS" dirty="0" err="1"/>
              <a:t>hektörum</a:t>
            </a:r>
            <a:r>
              <a:rPr lang="is-IS" dirty="0"/>
              <a:t>, fjölda íbúða, byggingarmagn og margt fleira. Hér sést glögglega hversu mikilvægt það er að stafræn aðalskipulagsgögn séu unnin með samræmdum hætti samkvæmt gagnalýsingu og að allar upplýsingar fylgi með gögnunum.</a:t>
            </a:r>
          </a:p>
        </p:txBody>
      </p:sp>
      <p:sp>
        <p:nvSpPr>
          <p:cNvPr id="4" name="Slide Number Placeholder 3"/>
          <p:cNvSpPr>
            <a:spLocks noGrp="1"/>
          </p:cNvSpPr>
          <p:nvPr>
            <p:ph type="sldNum" sz="quarter" idx="5"/>
          </p:nvPr>
        </p:nvSpPr>
        <p:spPr/>
        <p:txBody>
          <a:bodyPr/>
          <a:lstStyle/>
          <a:p>
            <a:fld id="{9A060C08-6FD7-B345-9B55-9478463CEF5A}" type="slidenum">
              <a:rPr lang="en-US" smtClean="0"/>
              <a:t>28</a:t>
            </a:fld>
            <a:endParaRPr lang="en-US"/>
          </a:p>
        </p:txBody>
      </p:sp>
    </p:spTree>
    <p:extLst>
      <p:ext uri="{BB962C8B-B14F-4D97-AF65-F5344CB8AC3E}">
        <p14:creationId xmlns:p14="http://schemas.microsoft.com/office/powerpoint/2010/main" val="3427844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Skemmtileg nýjung er að geta síað út ákveðna landnotkun og ákveðið að birta t.d. aðeins íbúðarbyggð og samfélagsþjónustu saman á kortinu eða einhverja aðra flokka að vild. Hægt er að kveikja og slökkva á síunni með einföldum hætti til að auðvelda skoðun gagnanna.</a:t>
            </a:r>
          </a:p>
          <a:p>
            <a:endParaRPr lang="is-IS" dirty="0"/>
          </a:p>
        </p:txBody>
      </p:sp>
      <p:sp>
        <p:nvSpPr>
          <p:cNvPr id="4" name="Slide Number Placeholder 3"/>
          <p:cNvSpPr>
            <a:spLocks noGrp="1"/>
          </p:cNvSpPr>
          <p:nvPr>
            <p:ph type="sldNum" sz="quarter" idx="5"/>
          </p:nvPr>
        </p:nvSpPr>
        <p:spPr/>
        <p:txBody>
          <a:bodyPr/>
          <a:lstStyle/>
          <a:p>
            <a:fld id="{9A060C08-6FD7-B345-9B55-9478463CEF5A}" type="slidenum">
              <a:rPr lang="en-US" smtClean="0"/>
              <a:t>29</a:t>
            </a:fld>
            <a:endParaRPr lang="en-US"/>
          </a:p>
        </p:txBody>
      </p:sp>
    </p:spTree>
    <p:extLst>
      <p:ext uri="{BB962C8B-B14F-4D97-AF65-F5344CB8AC3E}">
        <p14:creationId xmlns:p14="http://schemas.microsoft.com/office/powerpoint/2010/main" val="2096554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Breytingar verða á aðalskipulagi. Virkni sem kallast breytingasaga gefur okkur kost á að velja sveitarfélag og þá kemur upp listi með breytingum sem gerðar hafa verið á aðalskipulaginu. Í listanum er sömuleiðis i-hnappur sem vísar á skipulagsskjölin til nánari glöggvunar. Hér sjást til dæmis þrjár breytingar sem gerðar hafa verið í Kjósarhreppi.</a:t>
            </a:r>
          </a:p>
        </p:txBody>
      </p:sp>
      <p:sp>
        <p:nvSpPr>
          <p:cNvPr id="4" name="Slide Number Placeholder 3"/>
          <p:cNvSpPr>
            <a:spLocks noGrp="1"/>
          </p:cNvSpPr>
          <p:nvPr>
            <p:ph type="sldNum" sz="quarter" idx="5"/>
          </p:nvPr>
        </p:nvSpPr>
        <p:spPr/>
        <p:txBody>
          <a:bodyPr/>
          <a:lstStyle/>
          <a:p>
            <a:fld id="{9A060C08-6FD7-B345-9B55-9478463CEF5A}" type="slidenum">
              <a:rPr lang="en-US" smtClean="0"/>
              <a:t>30</a:t>
            </a:fld>
            <a:endParaRPr lang="en-US"/>
          </a:p>
        </p:txBody>
      </p:sp>
    </p:spTree>
    <p:extLst>
      <p:ext uri="{BB962C8B-B14F-4D97-AF65-F5344CB8AC3E}">
        <p14:creationId xmlns:p14="http://schemas.microsoft.com/office/powerpoint/2010/main" val="3599355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Picture Placeholder 10"/>
          <p:cNvSpPr>
            <a:spLocks noGrp="1"/>
          </p:cNvSpPr>
          <p:nvPr>
            <p:ph type="pic" sz="quarter" idx="16"/>
          </p:nvPr>
        </p:nvSpPr>
        <p:spPr>
          <a:xfrm>
            <a:off x="2207568" y="332659"/>
            <a:ext cx="5695200" cy="6121027"/>
          </a:xfrm>
          <a:custGeom>
            <a:avLst/>
            <a:gdLst>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830 w 5747843"/>
              <a:gd name="connsiteY0" fmla="*/ 3960440 h 6121027"/>
              <a:gd name="connsiteX1" fmla="*/ 2292078 w 5747843"/>
              <a:gd name="connsiteY1" fmla="*/ 3960440 h 6121027"/>
              <a:gd name="connsiteX2" fmla="*/ 2292078 w 5747843"/>
              <a:gd name="connsiteY2" fmla="*/ 6121027 h 6121027"/>
              <a:gd name="connsiteX3" fmla="*/ 59830 w 5747843"/>
              <a:gd name="connsiteY3" fmla="*/ 6121027 h 6121027"/>
              <a:gd name="connsiteX4" fmla="*/ 59830 w 5747843"/>
              <a:gd name="connsiteY4" fmla="*/ 3960440 h 6121027"/>
              <a:gd name="connsiteX5" fmla="*/ 3761829 w 5747843"/>
              <a:gd name="connsiteY5" fmla="*/ 1552331 h 6121027"/>
              <a:gd name="connsiteX6" fmla="*/ 4427031 w 5747843"/>
              <a:gd name="connsiteY6" fmla="*/ 6080221 h 6121027"/>
              <a:gd name="connsiteX7" fmla="*/ 2682226 w 5747843"/>
              <a:gd name="connsiteY7" fmla="*/ 6097035 h 6121027"/>
              <a:gd name="connsiteX8" fmla="*/ 2628916 w 5747843"/>
              <a:gd name="connsiteY8" fmla="*/ 3681685 h 6121027"/>
              <a:gd name="connsiteX9" fmla="*/ 1263 w 5747843"/>
              <a:gd name="connsiteY9" fmla="*/ 3658187 h 6121027"/>
              <a:gd name="connsiteX10" fmla="*/ 8426 w 5747843"/>
              <a:gd name="connsiteY10" fmla="*/ 2036070 h 6121027"/>
              <a:gd name="connsiteX11" fmla="*/ 3761829 w 5747843"/>
              <a:gd name="connsiteY11" fmla="*/ 1552331 h 6121027"/>
              <a:gd name="connsiteX12" fmla="*/ 59830 w 5747843"/>
              <a:gd name="connsiteY12" fmla="*/ 0 h 6121027"/>
              <a:gd name="connsiteX13" fmla="*/ 5747843 w 5747843"/>
              <a:gd name="connsiteY13" fmla="*/ 0 h 6121027"/>
              <a:gd name="connsiteX14" fmla="*/ 5747843 w 5747843"/>
              <a:gd name="connsiteY14" fmla="*/ 6119813 h 6121027"/>
              <a:gd name="connsiteX15" fmla="*/ 5181772 w 5747843"/>
              <a:gd name="connsiteY15" fmla="*/ 6117190 h 6121027"/>
              <a:gd name="connsiteX16" fmla="*/ 4454191 w 5747843"/>
              <a:gd name="connsiteY16" fmla="*/ 597132 h 6121027"/>
              <a:gd name="connsiteX17" fmla="*/ 61737 w 5747843"/>
              <a:gd name="connsiteY17" fmla="*/ 1299961 h 6121027"/>
              <a:gd name="connsiteX18" fmla="*/ 59830 w 5747843"/>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44152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15076 w 5703089"/>
              <a:gd name="connsiteY0" fmla="*/ 3960440 h 6121027"/>
              <a:gd name="connsiteX1" fmla="*/ 2247324 w 5703089"/>
              <a:gd name="connsiteY1" fmla="*/ 3960440 h 6121027"/>
              <a:gd name="connsiteX2" fmla="*/ 2247324 w 5703089"/>
              <a:gd name="connsiteY2" fmla="*/ 6121027 h 6121027"/>
              <a:gd name="connsiteX3" fmla="*/ 15076 w 5703089"/>
              <a:gd name="connsiteY3" fmla="*/ 6121027 h 6121027"/>
              <a:gd name="connsiteX4" fmla="*/ 15076 w 5703089"/>
              <a:gd name="connsiteY4" fmla="*/ 3960440 h 6121027"/>
              <a:gd name="connsiteX5" fmla="*/ 3877361 w 5703089"/>
              <a:gd name="connsiteY5" fmla="*/ 1355067 h 6121027"/>
              <a:gd name="connsiteX6" fmla="*/ 4616541 w 5703089"/>
              <a:gd name="connsiteY6" fmla="*/ 6117208 h 6121027"/>
              <a:gd name="connsiteX7" fmla="*/ 2637472 w 5703089"/>
              <a:gd name="connsiteY7" fmla="*/ 6097035 h 6121027"/>
              <a:gd name="connsiteX8" fmla="*/ 2584162 w 5703089"/>
              <a:gd name="connsiteY8" fmla="*/ 3681685 h 6121027"/>
              <a:gd name="connsiteX9" fmla="*/ 5827 w 5703089"/>
              <a:gd name="connsiteY9" fmla="*/ 3658187 h 6121027"/>
              <a:gd name="connsiteX10" fmla="*/ 661 w 5703089"/>
              <a:gd name="connsiteY10" fmla="*/ 2036070 h 6121027"/>
              <a:gd name="connsiteX11" fmla="*/ 3877361 w 5703089"/>
              <a:gd name="connsiteY11" fmla="*/ 1355067 h 6121027"/>
              <a:gd name="connsiteX12" fmla="*/ 15076 w 5703089"/>
              <a:gd name="connsiteY12" fmla="*/ 0 h 6121027"/>
              <a:gd name="connsiteX13" fmla="*/ 5703089 w 5703089"/>
              <a:gd name="connsiteY13" fmla="*/ 0 h 6121027"/>
              <a:gd name="connsiteX14" fmla="*/ 5703089 w 5703089"/>
              <a:gd name="connsiteY14" fmla="*/ 6119813 h 6121027"/>
              <a:gd name="connsiteX15" fmla="*/ 5137018 w 5703089"/>
              <a:gd name="connsiteY15" fmla="*/ 6117190 h 6121027"/>
              <a:gd name="connsiteX16" fmla="*/ 4409437 w 5703089"/>
              <a:gd name="connsiteY16" fmla="*/ 597132 h 6121027"/>
              <a:gd name="connsiteX17" fmla="*/ 16983 w 5703089"/>
              <a:gd name="connsiteY17" fmla="*/ 1299961 h 6121027"/>
              <a:gd name="connsiteX18" fmla="*/ 15076 w 5703089"/>
              <a:gd name="connsiteY18" fmla="*/ 0 h 6121027"/>
              <a:gd name="connsiteX0" fmla="*/ 15076 w 5703089"/>
              <a:gd name="connsiteY0" fmla="*/ 3960440 h 6121693"/>
              <a:gd name="connsiteX1" fmla="*/ 2247324 w 5703089"/>
              <a:gd name="connsiteY1" fmla="*/ 3960440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3960440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185002 w 5703089"/>
              <a:gd name="connsiteY6" fmla="*/ 6104879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1299961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44698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5337 w 5693350"/>
              <a:gd name="connsiteY0" fmla="*/ 4133046 h 6121693"/>
              <a:gd name="connsiteX1" fmla="*/ 2126618 w 5693350"/>
              <a:gd name="connsiteY1" fmla="*/ 4120717 h 6121693"/>
              <a:gd name="connsiteX2" fmla="*/ 2126617 w 5693350"/>
              <a:gd name="connsiteY2" fmla="*/ 6108698 h 6121693"/>
              <a:gd name="connsiteX3" fmla="*/ 5337 w 5693350"/>
              <a:gd name="connsiteY3" fmla="*/ 6121027 h 6121693"/>
              <a:gd name="connsiteX4" fmla="*/ 5337 w 5693350"/>
              <a:gd name="connsiteY4" fmla="*/ 4133046 h 6121693"/>
              <a:gd name="connsiteX5" fmla="*/ 3510061 w 5693350"/>
              <a:gd name="connsiteY5" fmla="*/ 1885214 h 6121693"/>
              <a:gd name="connsiteX6" fmla="*/ 4175263 w 5693350"/>
              <a:gd name="connsiteY6" fmla="*/ 6104879 h 6121693"/>
              <a:gd name="connsiteX7" fmla="*/ 2578414 w 5693350"/>
              <a:gd name="connsiteY7" fmla="*/ 6121693 h 6121693"/>
              <a:gd name="connsiteX8" fmla="*/ 2562093 w 5693350"/>
              <a:gd name="connsiteY8" fmla="*/ 3662501 h 6121693"/>
              <a:gd name="connsiteX9" fmla="*/ 349 w 5693350"/>
              <a:gd name="connsiteY9" fmla="*/ 3666711 h 6121693"/>
              <a:gd name="connsiteX10" fmla="*/ 3252 w 5693350"/>
              <a:gd name="connsiteY10" fmla="*/ 2516900 h 6121693"/>
              <a:gd name="connsiteX11" fmla="*/ 3510061 w 5693350"/>
              <a:gd name="connsiteY11" fmla="*/ 1885214 h 6121693"/>
              <a:gd name="connsiteX12" fmla="*/ 5337 w 5693350"/>
              <a:gd name="connsiteY12" fmla="*/ 0 h 6121693"/>
              <a:gd name="connsiteX13" fmla="*/ 5693350 w 5693350"/>
              <a:gd name="connsiteY13" fmla="*/ 0 h 6121693"/>
              <a:gd name="connsiteX14" fmla="*/ 5693350 w 5693350"/>
              <a:gd name="connsiteY14" fmla="*/ 6119813 h 6121693"/>
              <a:gd name="connsiteX15" fmla="*/ 4609433 w 5693350"/>
              <a:gd name="connsiteY15" fmla="*/ 6117190 h 6121693"/>
              <a:gd name="connsiteX16" fmla="*/ 3857192 w 5693350"/>
              <a:gd name="connsiteY16" fmla="*/ 1386187 h 6121693"/>
              <a:gd name="connsiteX17" fmla="*/ 7244 w 5693350"/>
              <a:gd name="connsiteY17" fmla="*/ 2052029 h 6121693"/>
              <a:gd name="connsiteX18" fmla="*/ 5337 w 5693350"/>
              <a:gd name="connsiteY18" fmla="*/ 0 h 6121693"/>
              <a:gd name="connsiteX0" fmla="*/ 4988 w 5693001"/>
              <a:gd name="connsiteY0" fmla="*/ 4133046 h 6121693"/>
              <a:gd name="connsiteX1" fmla="*/ 2126269 w 5693001"/>
              <a:gd name="connsiteY1" fmla="*/ 4120717 h 6121693"/>
              <a:gd name="connsiteX2" fmla="*/ 2126268 w 5693001"/>
              <a:gd name="connsiteY2" fmla="*/ 6108698 h 6121693"/>
              <a:gd name="connsiteX3" fmla="*/ 4988 w 5693001"/>
              <a:gd name="connsiteY3" fmla="*/ 6121027 h 6121693"/>
              <a:gd name="connsiteX4" fmla="*/ 4988 w 5693001"/>
              <a:gd name="connsiteY4" fmla="*/ 4133046 h 6121693"/>
              <a:gd name="connsiteX5" fmla="*/ 3509712 w 5693001"/>
              <a:gd name="connsiteY5" fmla="*/ 1885214 h 6121693"/>
              <a:gd name="connsiteX6" fmla="*/ 4174914 w 5693001"/>
              <a:gd name="connsiteY6" fmla="*/ 6104879 h 6121693"/>
              <a:gd name="connsiteX7" fmla="*/ 2578065 w 5693001"/>
              <a:gd name="connsiteY7" fmla="*/ 6121693 h 6121693"/>
              <a:gd name="connsiteX8" fmla="*/ 2561744 w 5693001"/>
              <a:gd name="connsiteY8" fmla="*/ 3662501 h 6121693"/>
              <a:gd name="connsiteX9" fmla="*/ 0 w 5693001"/>
              <a:gd name="connsiteY9" fmla="*/ 3666711 h 6121693"/>
              <a:gd name="connsiteX10" fmla="*/ 2903 w 5693001"/>
              <a:gd name="connsiteY10" fmla="*/ 2516900 h 6121693"/>
              <a:gd name="connsiteX11" fmla="*/ 3509712 w 5693001"/>
              <a:gd name="connsiteY11" fmla="*/ 1885214 h 6121693"/>
              <a:gd name="connsiteX12" fmla="*/ 4988 w 5693001"/>
              <a:gd name="connsiteY12" fmla="*/ 0 h 6121693"/>
              <a:gd name="connsiteX13" fmla="*/ 5693001 w 5693001"/>
              <a:gd name="connsiteY13" fmla="*/ 0 h 6121693"/>
              <a:gd name="connsiteX14" fmla="*/ 5693001 w 5693001"/>
              <a:gd name="connsiteY14" fmla="*/ 6119813 h 6121693"/>
              <a:gd name="connsiteX15" fmla="*/ 4609084 w 5693001"/>
              <a:gd name="connsiteY15" fmla="*/ 6117190 h 6121693"/>
              <a:gd name="connsiteX16" fmla="*/ 3856843 w 5693001"/>
              <a:gd name="connsiteY16" fmla="*/ 1386187 h 6121693"/>
              <a:gd name="connsiteX17" fmla="*/ 6895 w 5693001"/>
              <a:gd name="connsiteY17" fmla="*/ 2052029 h 6121693"/>
              <a:gd name="connsiteX18" fmla="*/ 4988 w 5693001"/>
              <a:gd name="connsiteY18" fmla="*/ 0 h 6121693"/>
              <a:gd name="connsiteX0" fmla="*/ 2826 w 5690839"/>
              <a:gd name="connsiteY0" fmla="*/ 4133046 h 6121693"/>
              <a:gd name="connsiteX1" fmla="*/ 2124107 w 5690839"/>
              <a:gd name="connsiteY1" fmla="*/ 4120717 h 6121693"/>
              <a:gd name="connsiteX2" fmla="*/ 2124106 w 5690839"/>
              <a:gd name="connsiteY2" fmla="*/ 6108698 h 6121693"/>
              <a:gd name="connsiteX3" fmla="*/ 2826 w 5690839"/>
              <a:gd name="connsiteY3" fmla="*/ 6121027 h 6121693"/>
              <a:gd name="connsiteX4" fmla="*/ 2826 w 5690839"/>
              <a:gd name="connsiteY4" fmla="*/ 4133046 h 6121693"/>
              <a:gd name="connsiteX5" fmla="*/ 3507550 w 5690839"/>
              <a:gd name="connsiteY5" fmla="*/ 1885214 h 6121693"/>
              <a:gd name="connsiteX6" fmla="*/ 4172752 w 5690839"/>
              <a:gd name="connsiteY6" fmla="*/ 6104879 h 6121693"/>
              <a:gd name="connsiteX7" fmla="*/ 2575903 w 5690839"/>
              <a:gd name="connsiteY7" fmla="*/ 6121693 h 6121693"/>
              <a:gd name="connsiteX8" fmla="*/ 2559582 w 5690839"/>
              <a:gd name="connsiteY8" fmla="*/ 3662501 h 6121693"/>
              <a:gd name="connsiteX9" fmla="*/ 6362 w 5690839"/>
              <a:gd name="connsiteY9" fmla="*/ 3666711 h 6121693"/>
              <a:gd name="connsiteX10" fmla="*/ 741 w 5690839"/>
              <a:gd name="connsiteY10" fmla="*/ 2516900 h 6121693"/>
              <a:gd name="connsiteX11" fmla="*/ 3507550 w 5690839"/>
              <a:gd name="connsiteY11" fmla="*/ 1885214 h 6121693"/>
              <a:gd name="connsiteX12" fmla="*/ 2826 w 5690839"/>
              <a:gd name="connsiteY12" fmla="*/ 0 h 6121693"/>
              <a:gd name="connsiteX13" fmla="*/ 5690839 w 5690839"/>
              <a:gd name="connsiteY13" fmla="*/ 0 h 6121693"/>
              <a:gd name="connsiteX14" fmla="*/ 5690839 w 5690839"/>
              <a:gd name="connsiteY14" fmla="*/ 6119813 h 6121693"/>
              <a:gd name="connsiteX15" fmla="*/ 4606922 w 5690839"/>
              <a:gd name="connsiteY15" fmla="*/ 6117190 h 6121693"/>
              <a:gd name="connsiteX16" fmla="*/ 3854681 w 5690839"/>
              <a:gd name="connsiteY16" fmla="*/ 1386187 h 6121693"/>
              <a:gd name="connsiteX17" fmla="*/ 4733 w 5690839"/>
              <a:gd name="connsiteY17" fmla="*/ 2052029 h 6121693"/>
              <a:gd name="connsiteX18" fmla="*/ 2826 w 5690839"/>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63660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6830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4917" h="6121027">
                <a:moveTo>
                  <a:pt x="11166" y="4107476"/>
                </a:moveTo>
                <a:lnTo>
                  <a:pt x="2139944" y="4103671"/>
                </a:lnTo>
                <a:cubicBezTo>
                  <a:pt x="2139944" y="4766331"/>
                  <a:pt x="2128184" y="5446038"/>
                  <a:pt x="2128184" y="6108698"/>
                </a:cubicBezTo>
                <a:lnTo>
                  <a:pt x="6904" y="6121027"/>
                </a:lnTo>
                <a:cubicBezTo>
                  <a:pt x="8325" y="5449843"/>
                  <a:pt x="9745" y="4778660"/>
                  <a:pt x="11166" y="4107476"/>
                </a:cubicBezTo>
                <a:close/>
                <a:moveTo>
                  <a:pt x="3511628" y="1885214"/>
                </a:moveTo>
                <a:lnTo>
                  <a:pt x="4172568" y="6104879"/>
                </a:lnTo>
                <a:lnTo>
                  <a:pt x="2584243" y="6108908"/>
                </a:lnTo>
                <a:cubicBezTo>
                  <a:pt x="2582913" y="5295572"/>
                  <a:pt x="2578440" y="4913327"/>
                  <a:pt x="2576445" y="3662501"/>
                </a:cubicBezTo>
                <a:lnTo>
                  <a:pt x="10440" y="3666711"/>
                </a:lnTo>
                <a:cubicBezTo>
                  <a:pt x="11891" y="3091805"/>
                  <a:pt x="-3025" y="3327958"/>
                  <a:pt x="557" y="2516900"/>
                </a:cubicBezTo>
                <a:lnTo>
                  <a:pt x="3511628" y="1885214"/>
                </a:lnTo>
                <a:close/>
                <a:moveTo>
                  <a:pt x="6904" y="0"/>
                </a:moveTo>
                <a:lnTo>
                  <a:pt x="5694917" y="0"/>
                </a:lnTo>
                <a:lnTo>
                  <a:pt x="5694917" y="6119813"/>
                </a:lnTo>
                <a:lnTo>
                  <a:pt x="4611000" y="6117190"/>
                </a:lnTo>
                <a:lnTo>
                  <a:pt x="3858759" y="1386187"/>
                </a:lnTo>
                <a:lnTo>
                  <a:pt x="8811" y="2052029"/>
                </a:lnTo>
                <a:cubicBezTo>
                  <a:pt x="7857" y="1402048"/>
                  <a:pt x="7540" y="218326"/>
                  <a:pt x="6904" y="0"/>
                </a:cubicBezTo>
                <a:close/>
              </a:path>
            </a:pathLst>
          </a:custGeom>
          <a:noFill/>
        </p:spPr>
        <p:txBody>
          <a:bodyPr/>
          <a:lstStyle/>
          <a:p>
            <a:r>
              <a:rPr lang="en-US" dirty="0"/>
              <a:t>Click icon to add picture</a:t>
            </a:r>
          </a:p>
        </p:txBody>
      </p:sp>
      <p:sp>
        <p:nvSpPr>
          <p:cNvPr id="2" name="Title 1"/>
          <p:cNvSpPr>
            <a:spLocks noGrp="1"/>
          </p:cNvSpPr>
          <p:nvPr>
            <p:ph type="ctrTitle"/>
          </p:nvPr>
        </p:nvSpPr>
        <p:spPr>
          <a:xfrm>
            <a:off x="8304245" y="260648"/>
            <a:ext cx="3552395" cy="2664296"/>
          </a:xfrm>
        </p:spPr>
        <p:txBody>
          <a:bodyPr tIns="0" anchor="t" anchorCtr="0">
            <a:normAutofit/>
          </a:bodyPr>
          <a:lstStyle>
            <a:lvl1pPr algn="l">
              <a:defRPr sz="3200" b="1" i="0">
                <a:latin typeface="+mj-lt"/>
                <a:cs typeface="Arial Narrow"/>
              </a:defRPr>
            </a:lvl1pPr>
          </a:lstStyle>
          <a:p>
            <a:r>
              <a:rPr lang="en-US"/>
              <a:t>Click to edit Master title style</a:t>
            </a:r>
            <a:endParaRPr lang="is-IS" dirty="0"/>
          </a:p>
        </p:txBody>
      </p:sp>
      <p:sp>
        <p:nvSpPr>
          <p:cNvPr id="3" name="Subtitle 2"/>
          <p:cNvSpPr>
            <a:spLocks noGrp="1"/>
          </p:cNvSpPr>
          <p:nvPr>
            <p:ph type="subTitle" idx="1"/>
          </p:nvPr>
        </p:nvSpPr>
        <p:spPr>
          <a:xfrm>
            <a:off x="8304245" y="3645024"/>
            <a:ext cx="3552395" cy="1800200"/>
          </a:xfrm>
        </p:spPr>
        <p:txBody>
          <a:bodyPr anchor="b"/>
          <a:lstStyle>
            <a:lvl1pPr marL="0" indent="0" algn="l">
              <a:buNone/>
              <a:defRPr b="0" i="0">
                <a:solidFill>
                  <a:schemeClr val="tx1">
                    <a:tint val="75000"/>
                  </a:schemeClr>
                </a:solidFill>
                <a:latin typeface="+mj-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8368" y="5763255"/>
            <a:ext cx="2418032" cy="741185"/>
          </a:xfrm>
          <a:prstGeom prst="rect">
            <a:avLst/>
          </a:prstGeom>
        </p:spPr>
      </p:pic>
    </p:spTree>
    <p:extLst>
      <p:ext uri="{BB962C8B-B14F-4D97-AF65-F5344CB8AC3E}">
        <p14:creationId xmlns:p14="http://schemas.microsoft.com/office/powerpoint/2010/main" val="341501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372" y="331196"/>
            <a:ext cx="9121013" cy="289492"/>
          </a:xfrm>
        </p:spPr>
        <p:txBody>
          <a:bodyPr/>
          <a:lstStyle/>
          <a:p>
            <a:r>
              <a:rPr lang="en-US"/>
              <a:t>Click to edit Master title style</a:t>
            </a:r>
            <a:endParaRPr lang="is-IS" dirty="0"/>
          </a:p>
        </p:txBody>
      </p:sp>
      <p:sp>
        <p:nvSpPr>
          <p:cNvPr id="5" name="Slide Number Placeholder 4"/>
          <p:cNvSpPr>
            <a:spLocks noGrp="1"/>
          </p:cNvSpPr>
          <p:nvPr>
            <p:ph type="sldNum" sz="quarter" idx="12"/>
          </p:nvPr>
        </p:nvSpPr>
        <p:spPr/>
        <p:txBody>
          <a:bodyPr/>
          <a:lstStyle/>
          <a:p>
            <a:fld id="{EC2C6933-E9DF-4F52-BC42-3F40B5C6D41B}" type="slidenum">
              <a:rPr lang="is-IS" smtClean="0"/>
              <a:t>‹#›</a:t>
            </a:fld>
            <a:endParaRPr lang="is-IS"/>
          </a:p>
        </p:txBody>
      </p:sp>
      <p:sp>
        <p:nvSpPr>
          <p:cNvPr id="7" name="Footer Placeholder 8"/>
          <p:cNvSpPr>
            <a:spLocks noGrp="1"/>
          </p:cNvSpPr>
          <p:nvPr>
            <p:ph type="ftr" sz="quarter" idx="3"/>
          </p:nvPr>
        </p:nvSpPr>
        <p:spPr>
          <a:xfrm>
            <a:off x="2139189" y="6448253"/>
            <a:ext cx="3860800" cy="221109"/>
          </a:xfrm>
          <a:prstGeom prst="rect">
            <a:avLst/>
          </a:prstGeom>
        </p:spPr>
        <p:txBody>
          <a:bodyPr vert="horz" lIns="91440" tIns="45720" rIns="91440" bIns="45720" rtlCol="0" anchor="ctr"/>
          <a:lstStyle>
            <a:lvl1pPr algn="l">
              <a:defRPr sz="800" b="1">
                <a:solidFill>
                  <a:schemeClr val="tx1"/>
                </a:solidFill>
              </a:defRPr>
            </a:lvl1pPr>
          </a:lstStyle>
          <a:p>
            <a:endParaRPr lang="en-US" dirty="0"/>
          </a:p>
        </p:txBody>
      </p:sp>
      <p:sp>
        <p:nvSpPr>
          <p:cNvPr id="8" name="Date Placeholder 9"/>
          <p:cNvSpPr>
            <a:spLocks noGrp="1"/>
          </p:cNvSpPr>
          <p:nvPr>
            <p:ph type="dt" sz="half" idx="2"/>
          </p:nvPr>
        </p:nvSpPr>
        <p:spPr>
          <a:xfrm>
            <a:off x="335360" y="6448250"/>
            <a:ext cx="1632181" cy="221110"/>
          </a:xfrm>
          <a:prstGeom prst="rect">
            <a:avLst/>
          </a:prstGeom>
        </p:spPr>
        <p:txBody>
          <a:bodyPr vert="horz" lIns="91440" tIns="45720" rIns="91440" bIns="45720" rtlCol="0" anchor="ctr"/>
          <a:lstStyle>
            <a:lvl1pPr algn="l">
              <a:defRPr sz="800" b="1">
                <a:solidFill>
                  <a:srgbClr val="000000"/>
                </a:solidFill>
              </a:defRPr>
            </a:lvl1pPr>
          </a:lstStyle>
          <a:p>
            <a:fld id="{D1447CA1-F6E7-4B98-BC04-922A38E8F789}" type="datetime4">
              <a:rPr lang="is-IS" smtClean="0"/>
              <a:pPr/>
              <a:t>16. nóvember 2022</a:t>
            </a:fld>
            <a:endParaRPr lang="en-US" dirty="0"/>
          </a:p>
        </p:txBody>
      </p:sp>
    </p:spTree>
    <p:extLst>
      <p:ext uri="{BB962C8B-B14F-4D97-AF65-F5344CB8AC3E}">
        <p14:creationId xmlns:p14="http://schemas.microsoft.com/office/powerpoint/2010/main" val="2360573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335360" y="260648"/>
            <a:ext cx="11425269" cy="6048672"/>
          </a:xfrm>
        </p:spPr>
        <p:txBody>
          <a:bodyPr/>
          <a:lstStyle/>
          <a:p>
            <a:r>
              <a:rPr lang="en-US"/>
              <a:t>Click icon to add picture</a:t>
            </a:r>
          </a:p>
        </p:txBody>
      </p:sp>
      <p:sp>
        <p:nvSpPr>
          <p:cNvPr id="4" name="Slide Number Placeholder 3"/>
          <p:cNvSpPr>
            <a:spLocks noGrp="1"/>
          </p:cNvSpPr>
          <p:nvPr>
            <p:ph type="sldNum" sz="quarter" idx="12"/>
          </p:nvPr>
        </p:nvSpPr>
        <p:spPr/>
        <p:txBody>
          <a:bodyPr/>
          <a:lstStyle/>
          <a:p>
            <a:fld id="{EC2C6933-E9DF-4F52-BC42-3F40B5C6D41B}" type="slidenum">
              <a:rPr lang="is-IS" smtClean="0"/>
              <a:t>‹#›</a:t>
            </a:fld>
            <a:endParaRPr lang="is-IS"/>
          </a:p>
        </p:txBody>
      </p:sp>
      <p:sp>
        <p:nvSpPr>
          <p:cNvPr id="5" name="Rectangle 4"/>
          <p:cNvSpPr/>
          <p:nvPr userDrawn="1"/>
        </p:nvSpPr>
        <p:spPr>
          <a:xfrm>
            <a:off x="431372" y="188640"/>
            <a:ext cx="11425269" cy="14401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8" name="Footer Placeholder 8"/>
          <p:cNvSpPr>
            <a:spLocks noGrp="1"/>
          </p:cNvSpPr>
          <p:nvPr>
            <p:ph type="ftr" sz="quarter" idx="3"/>
          </p:nvPr>
        </p:nvSpPr>
        <p:spPr>
          <a:xfrm>
            <a:off x="2139189" y="6448253"/>
            <a:ext cx="3860800" cy="221109"/>
          </a:xfrm>
          <a:prstGeom prst="rect">
            <a:avLst/>
          </a:prstGeom>
        </p:spPr>
        <p:txBody>
          <a:bodyPr vert="horz" lIns="91440" tIns="45720" rIns="91440" bIns="45720" rtlCol="0" anchor="ctr"/>
          <a:lstStyle>
            <a:lvl1pPr algn="l">
              <a:defRPr sz="800" b="1">
                <a:solidFill>
                  <a:schemeClr val="tx1"/>
                </a:solidFill>
              </a:defRPr>
            </a:lvl1pPr>
          </a:lstStyle>
          <a:p>
            <a:endParaRPr lang="en-US" dirty="0"/>
          </a:p>
        </p:txBody>
      </p:sp>
      <p:sp>
        <p:nvSpPr>
          <p:cNvPr id="10" name="Date Placeholder 9"/>
          <p:cNvSpPr>
            <a:spLocks noGrp="1"/>
          </p:cNvSpPr>
          <p:nvPr>
            <p:ph type="dt" sz="half" idx="2"/>
          </p:nvPr>
        </p:nvSpPr>
        <p:spPr>
          <a:xfrm>
            <a:off x="335360" y="6448250"/>
            <a:ext cx="1632181" cy="221110"/>
          </a:xfrm>
          <a:prstGeom prst="rect">
            <a:avLst/>
          </a:prstGeom>
        </p:spPr>
        <p:txBody>
          <a:bodyPr vert="horz" lIns="91440" tIns="45720" rIns="91440" bIns="45720" rtlCol="0" anchor="ctr"/>
          <a:lstStyle>
            <a:lvl1pPr algn="l">
              <a:defRPr sz="800" b="1">
                <a:solidFill>
                  <a:srgbClr val="000000"/>
                </a:solidFill>
              </a:defRPr>
            </a:lvl1pPr>
          </a:lstStyle>
          <a:p>
            <a:fld id="{D1447CA1-F6E7-4B98-BC04-922A38E8F789}" type="datetime4">
              <a:rPr lang="is-IS" smtClean="0"/>
              <a:pPr/>
              <a:t>16. nóvember 2022</a:t>
            </a:fld>
            <a:endParaRPr lang="en-US" dirty="0"/>
          </a:p>
        </p:txBody>
      </p:sp>
    </p:spTree>
    <p:extLst>
      <p:ext uri="{BB962C8B-B14F-4D97-AF65-F5344CB8AC3E}">
        <p14:creationId xmlns:p14="http://schemas.microsoft.com/office/powerpoint/2010/main" val="3914480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362" y="273050"/>
            <a:ext cx="4285324" cy="1162050"/>
          </a:xfrm>
        </p:spPr>
        <p:txBody>
          <a:bodyPr anchor="b"/>
          <a:lstStyle>
            <a:lvl1pPr algn="l">
              <a:defRPr sz="2000" b="1"/>
            </a:lvl1pPr>
          </a:lstStyle>
          <a:p>
            <a:r>
              <a:rPr lang="en-US"/>
              <a:t>Click to edit Master title style</a:t>
            </a:r>
            <a:endParaRPr lang="is-IS" dirty="0"/>
          </a:p>
        </p:txBody>
      </p:sp>
      <p:sp>
        <p:nvSpPr>
          <p:cNvPr id="3" name="Content Placeholder 2"/>
          <p:cNvSpPr>
            <a:spLocks noGrp="1"/>
          </p:cNvSpPr>
          <p:nvPr>
            <p:ph idx="1"/>
          </p:nvPr>
        </p:nvSpPr>
        <p:spPr>
          <a:xfrm>
            <a:off x="4766733" y="273050"/>
            <a:ext cx="6993896" cy="6036270"/>
          </a:xfrm>
        </p:spPr>
        <p:txBody>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4" name="Text Placeholder 3"/>
          <p:cNvSpPr>
            <a:spLocks noGrp="1"/>
          </p:cNvSpPr>
          <p:nvPr>
            <p:ph type="body" sz="half" idx="2"/>
          </p:nvPr>
        </p:nvSpPr>
        <p:spPr>
          <a:xfrm>
            <a:off x="335362" y="1435100"/>
            <a:ext cx="4285324" cy="48742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C2C6933-E9DF-4F52-BC42-3F40B5C6D41B}" type="slidenum">
              <a:rPr lang="is-IS" smtClean="0"/>
              <a:t>‹#›</a:t>
            </a:fld>
            <a:endParaRPr lang="is-IS"/>
          </a:p>
        </p:txBody>
      </p:sp>
      <p:sp>
        <p:nvSpPr>
          <p:cNvPr id="9" name="Footer Placeholder 8"/>
          <p:cNvSpPr>
            <a:spLocks noGrp="1"/>
          </p:cNvSpPr>
          <p:nvPr>
            <p:ph type="ftr" sz="quarter" idx="3"/>
          </p:nvPr>
        </p:nvSpPr>
        <p:spPr>
          <a:xfrm>
            <a:off x="2139189" y="6448253"/>
            <a:ext cx="3860800" cy="221109"/>
          </a:xfrm>
          <a:prstGeom prst="rect">
            <a:avLst/>
          </a:prstGeom>
        </p:spPr>
        <p:txBody>
          <a:bodyPr vert="horz" lIns="91440" tIns="45720" rIns="91440" bIns="45720" rtlCol="0" anchor="ctr"/>
          <a:lstStyle>
            <a:lvl1pPr algn="l">
              <a:defRPr sz="800" b="1">
                <a:solidFill>
                  <a:schemeClr val="tx1"/>
                </a:solidFill>
              </a:defRPr>
            </a:lvl1pPr>
          </a:lstStyle>
          <a:p>
            <a:endParaRPr lang="en-US" dirty="0"/>
          </a:p>
        </p:txBody>
      </p:sp>
      <p:sp>
        <p:nvSpPr>
          <p:cNvPr id="10" name="Date Placeholder 9"/>
          <p:cNvSpPr>
            <a:spLocks noGrp="1"/>
          </p:cNvSpPr>
          <p:nvPr>
            <p:ph type="dt" sz="half" idx="13"/>
          </p:nvPr>
        </p:nvSpPr>
        <p:spPr>
          <a:xfrm>
            <a:off x="335360" y="6448250"/>
            <a:ext cx="1632181" cy="221110"/>
          </a:xfrm>
          <a:prstGeom prst="rect">
            <a:avLst/>
          </a:prstGeom>
        </p:spPr>
        <p:txBody>
          <a:bodyPr vert="horz" lIns="91440" tIns="45720" rIns="91440" bIns="45720" rtlCol="0" anchor="ctr"/>
          <a:lstStyle>
            <a:lvl1pPr algn="l">
              <a:defRPr sz="800" b="1">
                <a:solidFill>
                  <a:srgbClr val="000000"/>
                </a:solidFill>
              </a:defRPr>
            </a:lvl1pPr>
          </a:lstStyle>
          <a:p>
            <a:fld id="{D1447CA1-F6E7-4B98-BC04-922A38E8F789}" type="datetime4">
              <a:rPr lang="is-IS" smtClean="0"/>
              <a:pPr/>
              <a:t>16. nóvember 2022</a:t>
            </a:fld>
            <a:endParaRPr lang="en-US" dirty="0"/>
          </a:p>
        </p:txBody>
      </p:sp>
    </p:spTree>
    <p:extLst>
      <p:ext uri="{BB962C8B-B14F-4D97-AF65-F5344CB8AC3E}">
        <p14:creationId xmlns:p14="http://schemas.microsoft.com/office/powerpoint/2010/main" val="1984146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s-I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s-I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C2C6933-E9DF-4F52-BC42-3F40B5C6D41B}" type="slidenum">
              <a:rPr lang="is-IS" smtClean="0"/>
              <a:t>‹#›</a:t>
            </a:fld>
            <a:endParaRPr lang="is-IS"/>
          </a:p>
        </p:txBody>
      </p:sp>
      <p:sp>
        <p:nvSpPr>
          <p:cNvPr id="9" name="Footer Placeholder 8"/>
          <p:cNvSpPr>
            <a:spLocks noGrp="1"/>
          </p:cNvSpPr>
          <p:nvPr>
            <p:ph type="ftr" sz="quarter" idx="3"/>
          </p:nvPr>
        </p:nvSpPr>
        <p:spPr>
          <a:xfrm>
            <a:off x="2139189" y="6448253"/>
            <a:ext cx="3860800" cy="221109"/>
          </a:xfrm>
          <a:prstGeom prst="rect">
            <a:avLst/>
          </a:prstGeom>
        </p:spPr>
        <p:txBody>
          <a:bodyPr vert="horz" lIns="91440" tIns="45720" rIns="91440" bIns="45720" rtlCol="0" anchor="ctr"/>
          <a:lstStyle>
            <a:lvl1pPr algn="l">
              <a:defRPr sz="800" b="1">
                <a:solidFill>
                  <a:schemeClr val="tx1"/>
                </a:solidFill>
              </a:defRPr>
            </a:lvl1pPr>
          </a:lstStyle>
          <a:p>
            <a:endParaRPr lang="en-US" dirty="0"/>
          </a:p>
        </p:txBody>
      </p:sp>
      <p:sp>
        <p:nvSpPr>
          <p:cNvPr id="10" name="Date Placeholder 9"/>
          <p:cNvSpPr>
            <a:spLocks noGrp="1"/>
          </p:cNvSpPr>
          <p:nvPr>
            <p:ph type="dt" sz="half" idx="13"/>
          </p:nvPr>
        </p:nvSpPr>
        <p:spPr>
          <a:xfrm>
            <a:off x="335360" y="6448250"/>
            <a:ext cx="1632181" cy="221110"/>
          </a:xfrm>
          <a:prstGeom prst="rect">
            <a:avLst/>
          </a:prstGeom>
        </p:spPr>
        <p:txBody>
          <a:bodyPr vert="horz" lIns="91440" tIns="45720" rIns="91440" bIns="45720" rtlCol="0" anchor="ctr"/>
          <a:lstStyle>
            <a:lvl1pPr algn="l">
              <a:defRPr sz="800" b="1">
                <a:solidFill>
                  <a:srgbClr val="000000"/>
                </a:solidFill>
              </a:defRPr>
            </a:lvl1pPr>
          </a:lstStyle>
          <a:p>
            <a:fld id="{D1447CA1-F6E7-4B98-BC04-922A38E8F789}" type="datetime4">
              <a:rPr lang="is-IS" smtClean="0"/>
              <a:pPr/>
              <a:t>16. nóvember 2022</a:t>
            </a:fld>
            <a:endParaRPr lang="en-US" dirty="0"/>
          </a:p>
        </p:txBody>
      </p:sp>
    </p:spTree>
    <p:extLst>
      <p:ext uri="{BB962C8B-B14F-4D97-AF65-F5344CB8AC3E}">
        <p14:creationId xmlns:p14="http://schemas.microsoft.com/office/powerpoint/2010/main" val="3152619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35360" y="331196"/>
            <a:ext cx="9217024" cy="289492"/>
          </a:xfrm>
        </p:spPr>
        <p:txBody>
          <a:bodyPr/>
          <a:lstStyle/>
          <a:p>
            <a:r>
              <a:rPr lang="en-US"/>
              <a:t>Click to edit Master title style</a:t>
            </a:r>
            <a:endParaRPr lang="is-IS" dirty="0"/>
          </a:p>
        </p:txBody>
      </p:sp>
      <p:sp>
        <p:nvSpPr>
          <p:cNvPr id="3" name="Vertical Text Placeholder 2"/>
          <p:cNvSpPr>
            <a:spLocks noGrp="1"/>
          </p:cNvSpPr>
          <p:nvPr>
            <p:ph type="body" orient="vert" idx="1"/>
          </p:nvPr>
        </p:nvSpPr>
        <p:spPr>
          <a:xfrm>
            <a:off x="335360" y="980728"/>
            <a:ext cx="11425269" cy="52565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6" name="Slide Number Placeholder 5"/>
          <p:cNvSpPr>
            <a:spLocks noGrp="1"/>
          </p:cNvSpPr>
          <p:nvPr>
            <p:ph type="sldNum" sz="quarter" idx="12"/>
          </p:nvPr>
        </p:nvSpPr>
        <p:spPr/>
        <p:txBody>
          <a:bodyPr/>
          <a:lstStyle/>
          <a:p>
            <a:fld id="{EC2C6933-E9DF-4F52-BC42-3F40B5C6D41B}" type="slidenum">
              <a:rPr lang="is-IS" smtClean="0"/>
              <a:t>‹#›</a:t>
            </a:fld>
            <a:endParaRPr lang="is-IS"/>
          </a:p>
        </p:txBody>
      </p:sp>
      <p:sp>
        <p:nvSpPr>
          <p:cNvPr id="8" name="Footer Placeholder 8"/>
          <p:cNvSpPr>
            <a:spLocks noGrp="1"/>
          </p:cNvSpPr>
          <p:nvPr>
            <p:ph type="ftr" sz="quarter" idx="3"/>
          </p:nvPr>
        </p:nvSpPr>
        <p:spPr>
          <a:xfrm>
            <a:off x="2139189" y="6448253"/>
            <a:ext cx="3860800" cy="221109"/>
          </a:xfrm>
          <a:prstGeom prst="rect">
            <a:avLst/>
          </a:prstGeom>
        </p:spPr>
        <p:txBody>
          <a:bodyPr vert="horz" lIns="91440" tIns="45720" rIns="91440" bIns="45720" rtlCol="0" anchor="ctr"/>
          <a:lstStyle>
            <a:lvl1pPr algn="l">
              <a:defRPr sz="800" b="1">
                <a:solidFill>
                  <a:schemeClr val="tx1"/>
                </a:solidFill>
              </a:defRPr>
            </a:lvl1pPr>
          </a:lstStyle>
          <a:p>
            <a:endParaRPr lang="en-US" dirty="0"/>
          </a:p>
        </p:txBody>
      </p:sp>
      <p:sp>
        <p:nvSpPr>
          <p:cNvPr id="9" name="Date Placeholder 9"/>
          <p:cNvSpPr>
            <a:spLocks noGrp="1"/>
          </p:cNvSpPr>
          <p:nvPr>
            <p:ph type="dt" sz="half" idx="2"/>
          </p:nvPr>
        </p:nvSpPr>
        <p:spPr>
          <a:xfrm>
            <a:off x="335360" y="6448250"/>
            <a:ext cx="1632181" cy="221110"/>
          </a:xfrm>
          <a:prstGeom prst="rect">
            <a:avLst/>
          </a:prstGeom>
        </p:spPr>
        <p:txBody>
          <a:bodyPr vert="horz" lIns="91440" tIns="45720" rIns="91440" bIns="45720" rtlCol="0" anchor="ctr"/>
          <a:lstStyle>
            <a:lvl1pPr algn="l">
              <a:defRPr sz="800" b="1">
                <a:solidFill>
                  <a:srgbClr val="000000"/>
                </a:solidFill>
              </a:defRPr>
            </a:lvl1pPr>
          </a:lstStyle>
          <a:p>
            <a:fld id="{D1447CA1-F6E7-4B98-BC04-922A38E8F789}" type="datetime4">
              <a:rPr lang="is-IS" smtClean="0"/>
              <a:pPr/>
              <a:t>16. nóvember 2022</a:t>
            </a:fld>
            <a:endParaRPr lang="en-US" dirty="0"/>
          </a:p>
        </p:txBody>
      </p:sp>
    </p:spTree>
    <p:extLst>
      <p:ext uri="{BB962C8B-B14F-4D97-AF65-F5344CB8AC3E}">
        <p14:creationId xmlns:p14="http://schemas.microsoft.com/office/powerpoint/2010/main" val="182754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Slide Number Placeholder 5"/>
          <p:cNvSpPr>
            <a:spLocks noGrp="1"/>
          </p:cNvSpPr>
          <p:nvPr>
            <p:ph type="sldNum" sz="quarter" idx="12"/>
          </p:nvPr>
        </p:nvSpPr>
        <p:spPr/>
        <p:txBody>
          <a:bodyPr/>
          <a:lstStyle/>
          <a:p>
            <a:fld id="{EC2C6933-E9DF-4F52-BC42-3F40B5C6D41B}" type="slidenum">
              <a:rPr lang="is-IS" smtClean="0"/>
              <a:t>‹#›</a:t>
            </a:fld>
            <a:endParaRPr lang="is-IS"/>
          </a:p>
        </p:txBody>
      </p:sp>
      <p:sp>
        <p:nvSpPr>
          <p:cNvPr id="8" name="Footer Placeholder 8"/>
          <p:cNvSpPr>
            <a:spLocks noGrp="1"/>
          </p:cNvSpPr>
          <p:nvPr>
            <p:ph type="ftr" sz="quarter" idx="3"/>
          </p:nvPr>
        </p:nvSpPr>
        <p:spPr>
          <a:xfrm>
            <a:off x="2139189" y="6448253"/>
            <a:ext cx="3860800" cy="221109"/>
          </a:xfrm>
          <a:prstGeom prst="rect">
            <a:avLst/>
          </a:prstGeom>
        </p:spPr>
        <p:txBody>
          <a:bodyPr vert="horz" lIns="91440" tIns="45720" rIns="91440" bIns="45720" rtlCol="0" anchor="ctr"/>
          <a:lstStyle>
            <a:lvl1pPr algn="l">
              <a:defRPr sz="800" b="1">
                <a:solidFill>
                  <a:schemeClr val="tx1"/>
                </a:solidFill>
              </a:defRPr>
            </a:lvl1pPr>
          </a:lstStyle>
          <a:p>
            <a:endParaRPr lang="en-US" dirty="0"/>
          </a:p>
        </p:txBody>
      </p:sp>
      <p:sp>
        <p:nvSpPr>
          <p:cNvPr id="9" name="Date Placeholder 9"/>
          <p:cNvSpPr>
            <a:spLocks noGrp="1"/>
          </p:cNvSpPr>
          <p:nvPr>
            <p:ph type="dt" sz="half" idx="2"/>
          </p:nvPr>
        </p:nvSpPr>
        <p:spPr>
          <a:xfrm>
            <a:off x="335360" y="6448250"/>
            <a:ext cx="1632181" cy="221110"/>
          </a:xfrm>
          <a:prstGeom prst="rect">
            <a:avLst/>
          </a:prstGeom>
        </p:spPr>
        <p:txBody>
          <a:bodyPr vert="horz" lIns="91440" tIns="45720" rIns="91440" bIns="45720" rtlCol="0" anchor="ctr"/>
          <a:lstStyle>
            <a:lvl1pPr algn="l">
              <a:defRPr sz="800" b="1">
                <a:solidFill>
                  <a:srgbClr val="000000"/>
                </a:solidFill>
              </a:defRPr>
            </a:lvl1pPr>
          </a:lstStyle>
          <a:p>
            <a:fld id="{D1447CA1-F6E7-4B98-BC04-922A38E8F789}" type="datetime4">
              <a:rPr lang="is-IS" smtClean="0"/>
              <a:pPr/>
              <a:t>16. nóvember 2022</a:t>
            </a:fld>
            <a:endParaRPr lang="en-US" dirty="0"/>
          </a:p>
        </p:txBody>
      </p:sp>
    </p:spTree>
    <p:extLst>
      <p:ext uri="{BB962C8B-B14F-4D97-AF65-F5344CB8AC3E}">
        <p14:creationId xmlns:p14="http://schemas.microsoft.com/office/powerpoint/2010/main" val="4083725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04245" y="260648"/>
            <a:ext cx="3552395" cy="2664296"/>
          </a:xfrm>
        </p:spPr>
        <p:txBody>
          <a:bodyPr tIns="0" anchor="t" anchorCtr="0">
            <a:normAutofit/>
          </a:bodyPr>
          <a:lstStyle>
            <a:lvl1pPr algn="l">
              <a:defRPr sz="3200" b="1" i="0">
                <a:latin typeface="+mj-lt"/>
                <a:cs typeface="Arial Narrow"/>
              </a:defRPr>
            </a:lvl1pPr>
          </a:lstStyle>
          <a:p>
            <a:r>
              <a:rPr lang="en-US"/>
              <a:t>Click to edit Master title style</a:t>
            </a:r>
            <a:endParaRPr lang="is-IS" dirty="0"/>
          </a:p>
        </p:txBody>
      </p:sp>
      <p:sp>
        <p:nvSpPr>
          <p:cNvPr id="3" name="Subtitle 2"/>
          <p:cNvSpPr>
            <a:spLocks noGrp="1"/>
          </p:cNvSpPr>
          <p:nvPr>
            <p:ph type="subTitle" idx="1"/>
          </p:nvPr>
        </p:nvSpPr>
        <p:spPr>
          <a:xfrm>
            <a:off x="8304245" y="3645024"/>
            <a:ext cx="3552395" cy="1800200"/>
          </a:xfrm>
        </p:spPr>
        <p:txBody>
          <a:bodyPr anchor="b"/>
          <a:lstStyle>
            <a:lvl1pPr marL="0" indent="0" algn="l">
              <a:buNone/>
              <a:defRPr b="0" i="0">
                <a:solidFill>
                  <a:schemeClr val="tx1">
                    <a:tint val="75000"/>
                  </a:schemeClr>
                </a:solidFill>
                <a:latin typeface="+mj-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dirty="0"/>
          </a:p>
        </p:txBody>
      </p:sp>
      <p:pic>
        <p:nvPicPr>
          <p:cNvPr id="13" name="Picture 12">
            <a:extLst>
              <a:ext uri="{FF2B5EF4-FFF2-40B4-BE49-F238E27FC236}">
                <a16:creationId xmlns:a16="http://schemas.microsoft.com/office/drawing/2014/main" id="{FE7B1A37-9BCE-49D9-9948-156F6C95EF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8368" y="5763255"/>
            <a:ext cx="2418032" cy="741185"/>
          </a:xfrm>
          <a:prstGeom prst="rect">
            <a:avLst/>
          </a:prstGeom>
        </p:spPr>
      </p:pic>
      <p:sp>
        <p:nvSpPr>
          <p:cNvPr id="14" name="Picture Placeholder 10">
            <a:extLst>
              <a:ext uri="{FF2B5EF4-FFF2-40B4-BE49-F238E27FC236}">
                <a16:creationId xmlns:a16="http://schemas.microsoft.com/office/drawing/2014/main" id="{568CF547-7D40-4515-8383-F5BF95A7E8CD}"/>
              </a:ext>
            </a:extLst>
          </p:cNvPr>
          <p:cNvSpPr>
            <a:spLocks noGrp="1"/>
          </p:cNvSpPr>
          <p:nvPr>
            <p:ph type="pic" sz="quarter" idx="19"/>
          </p:nvPr>
        </p:nvSpPr>
        <p:spPr bwMode="auto">
          <a:xfrm>
            <a:off x="2203615" y="2204866"/>
            <a:ext cx="4169779" cy="4220871"/>
          </a:xfrm>
          <a:custGeom>
            <a:avLst/>
            <a:gdLst>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830 w 5747843"/>
              <a:gd name="connsiteY0" fmla="*/ 3960440 h 6121027"/>
              <a:gd name="connsiteX1" fmla="*/ 2292078 w 5747843"/>
              <a:gd name="connsiteY1" fmla="*/ 3960440 h 6121027"/>
              <a:gd name="connsiteX2" fmla="*/ 2292078 w 5747843"/>
              <a:gd name="connsiteY2" fmla="*/ 6121027 h 6121027"/>
              <a:gd name="connsiteX3" fmla="*/ 59830 w 5747843"/>
              <a:gd name="connsiteY3" fmla="*/ 6121027 h 6121027"/>
              <a:gd name="connsiteX4" fmla="*/ 59830 w 5747843"/>
              <a:gd name="connsiteY4" fmla="*/ 3960440 h 6121027"/>
              <a:gd name="connsiteX5" fmla="*/ 3761829 w 5747843"/>
              <a:gd name="connsiteY5" fmla="*/ 1552331 h 6121027"/>
              <a:gd name="connsiteX6" fmla="*/ 4427031 w 5747843"/>
              <a:gd name="connsiteY6" fmla="*/ 6080221 h 6121027"/>
              <a:gd name="connsiteX7" fmla="*/ 2682226 w 5747843"/>
              <a:gd name="connsiteY7" fmla="*/ 6097035 h 6121027"/>
              <a:gd name="connsiteX8" fmla="*/ 2628916 w 5747843"/>
              <a:gd name="connsiteY8" fmla="*/ 3681685 h 6121027"/>
              <a:gd name="connsiteX9" fmla="*/ 1263 w 5747843"/>
              <a:gd name="connsiteY9" fmla="*/ 3658187 h 6121027"/>
              <a:gd name="connsiteX10" fmla="*/ 8426 w 5747843"/>
              <a:gd name="connsiteY10" fmla="*/ 2036070 h 6121027"/>
              <a:gd name="connsiteX11" fmla="*/ 3761829 w 5747843"/>
              <a:gd name="connsiteY11" fmla="*/ 1552331 h 6121027"/>
              <a:gd name="connsiteX12" fmla="*/ 59830 w 5747843"/>
              <a:gd name="connsiteY12" fmla="*/ 0 h 6121027"/>
              <a:gd name="connsiteX13" fmla="*/ 5747843 w 5747843"/>
              <a:gd name="connsiteY13" fmla="*/ 0 h 6121027"/>
              <a:gd name="connsiteX14" fmla="*/ 5747843 w 5747843"/>
              <a:gd name="connsiteY14" fmla="*/ 6119813 h 6121027"/>
              <a:gd name="connsiteX15" fmla="*/ 5181772 w 5747843"/>
              <a:gd name="connsiteY15" fmla="*/ 6117190 h 6121027"/>
              <a:gd name="connsiteX16" fmla="*/ 4454191 w 5747843"/>
              <a:gd name="connsiteY16" fmla="*/ 597132 h 6121027"/>
              <a:gd name="connsiteX17" fmla="*/ 61737 w 5747843"/>
              <a:gd name="connsiteY17" fmla="*/ 1299961 h 6121027"/>
              <a:gd name="connsiteX18" fmla="*/ 59830 w 5747843"/>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44152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15076 w 5703089"/>
              <a:gd name="connsiteY0" fmla="*/ 3960440 h 6121027"/>
              <a:gd name="connsiteX1" fmla="*/ 2247324 w 5703089"/>
              <a:gd name="connsiteY1" fmla="*/ 3960440 h 6121027"/>
              <a:gd name="connsiteX2" fmla="*/ 2247324 w 5703089"/>
              <a:gd name="connsiteY2" fmla="*/ 6121027 h 6121027"/>
              <a:gd name="connsiteX3" fmla="*/ 15076 w 5703089"/>
              <a:gd name="connsiteY3" fmla="*/ 6121027 h 6121027"/>
              <a:gd name="connsiteX4" fmla="*/ 15076 w 5703089"/>
              <a:gd name="connsiteY4" fmla="*/ 3960440 h 6121027"/>
              <a:gd name="connsiteX5" fmla="*/ 3877361 w 5703089"/>
              <a:gd name="connsiteY5" fmla="*/ 1355067 h 6121027"/>
              <a:gd name="connsiteX6" fmla="*/ 4616541 w 5703089"/>
              <a:gd name="connsiteY6" fmla="*/ 6117208 h 6121027"/>
              <a:gd name="connsiteX7" fmla="*/ 2637472 w 5703089"/>
              <a:gd name="connsiteY7" fmla="*/ 6097035 h 6121027"/>
              <a:gd name="connsiteX8" fmla="*/ 2584162 w 5703089"/>
              <a:gd name="connsiteY8" fmla="*/ 3681685 h 6121027"/>
              <a:gd name="connsiteX9" fmla="*/ 5827 w 5703089"/>
              <a:gd name="connsiteY9" fmla="*/ 3658187 h 6121027"/>
              <a:gd name="connsiteX10" fmla="*/ 661 w 5703089"/>
              <a:gd name="connsiteY10" fmla="*/ 2036070 h 6121027"/>
              <a:gd name="connsiteX11" fmla="*/ 3877361 w 5703089"/>
              <a:gd name="connsiteY11" fmla="*/ 1355067 h 6121027"/>
              <a:gd name="connsiteX12" fmla="*/ 15076 w 5703089"/>
              <a:gd name="connsiteY12" fmla="*/ 0 h 6121027"/>
              <a:gd name="connsiteX13" fmla="*/ 5703089 w 5703089"/>
              <a:gd name="connsiteY13" fmla="*/ 0 h 6121027"/>
              <a:gd name="connsiteX14" fmla="*/ 5703089 w 5703089"/>
              <a:gd name="connsiteY14" fmla="*/ 6119813 h 6121027"/>
              <a:gd name="connsiteX15" fmla="*/ 5137018 w 5703089"/>
              <a:gd name="connsiteY15" fmla="*/ 6117190 h 6121027"/>
              <a:gd name="connsiteX16" fmla="*/ 4409437 w 5703089"/>
              <a:gd name="connsiteY16" fmla="*/ 597132 h 6121027"/>
              <a:gd name="connsiteX17" fmla="*/ 16983 w 5703089"/>
              <a:gd name="connsiteY17" fmla="*/ 1299961 h 6121027"/>
              <a:gd name="connsiteX18" fmla="*/ 15076 w 5703089"/>
              <a:gd name="connsiteY18" fmla="*/ 0 h 6121027"/>
              <a:gd name="connsiteX0" fmla="*/ 15076 w 5703089"/>
              <a:gd name="connsiteY0" fmla="*/ 3960440 h 6121693"/>
              <a:gd name="connsiteX1" fmla="*/ 2247324 w 5703089"/>
              <a:gd name="connsiteY1" fmla="*/ 3960440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3960440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185002 w 5703089"/>
              <a:gd name="connsiteY6" fmla="*/ 6104879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1299961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44698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5337 w 5693350"/>
              <a:gd name="connsiteY0" fmla="*/ 4133046 h 6121693"/>
              <a:gd name="connsiteX1" fmla="*/ 2126618 w 5693350"/>
              <a:gd name="connsiteY1" fmla="*/ 4120717 h 6121693"/>
              <a:gd name="connsiteX2" fmla="*/ 2126617 w 5693350"/>
              <a:gd name="connsiteY2" fmla="*/ 6108698 h 6121693"/>
              <a:gd name="connsiteX3" fmla="*/ 5337 w 5693350"/>
              <a:gd name="connsiteY3" fmla="*/ 6121027 h 6121693"/>
              <a:gd name="connsiteX4" fmla="*/ 5337 w 5693350"/>
              <a:gd name="connsiteY4" fmla="*/ 4133046 h 6121693"/>
              <a:gd name="connsiteX5" fmla="*/ 3510061 w 5693350"/>
              <a:gd name="connsiteY5" fmla="*/ 1885214 h 6121693"/>
              <a:gd name="connsiteX6" fmla="*/ 4175263 w 5693350"/>
              <a:gd name="connsiteY6" fmla="*/ 6104879 h 6121693"/>
              <a:gd name="connsiteX7" fmla="*/ 2578414 w 5693350"/>
              <a:gd name="connsiteY7" fmla="*/ 6121693 h 6121693"/>
              <a:gd name="connsiteX8" fmla="*/ 2562093 w 5693350"/>
              <a:gd name="connsiteY8" fmla="*/ 3662501 h 6121693"/>
              <a:gd name="connsiteX9" fmla="*/ 349 w 5693350"/>
              <a:gd name="connsiteY9" fmla="*/ 3666711 h 6121693"/>
              <a:gd name="connsiteX10" fmla="*/ 3252 w 5693350"/>
              <a:gd name="connsiteY10" fmla="*/ 2516900 h 6121693"/>
              <a:gd name="connsiteX11" fmla="*/ 3510061 w 5693350"/>
              <a:gd name="connsiteY11" fmla="*/ 1885214 h 6121693"/>
              <a:gd name="connsiteX12" fmla="*/ 5337 w 5693350"/>
              <a:gd name="connsiteY12" fmla="*/ 0 h 6121693"/>
              <a:gd name="connsiteX13" fmla="*/ 5693350 w 5693350"/>
              <a:gd name="connsiteY13" fmla="*/ 0 h 6121693"/>
              <a:gd name="connsiteX14" fmla="*/ 5693350 w 5693350"/>
              <a:gd name="connsiteY14" fmla="*/ 6119813 h 6121693"/>
              <a:gd name="connsiteX15" fmla="*/ 4609433 w 5693350"/>
              <a:gd name="connsiteY15" fmla="*/ 6117190 h 6121693"/>
              <a:gd name="connsiteX16" fmla="*/ 3857192 w 5693350"/>
              <a:gd name="connsiteY16" fmla="*/ 1386187 h 6121693"/>
              <a:gd name="connsiteX17" fmla="*/ 7244 w 5693350"/>
              <a:gd name="connsiteY17" fmla="*/ 2052029 h 6121693"/>
              <a:gd name="connsiteX18" fmla="*/ 5337 w 5693350"/>
              <a:gd name="connsiteY18" fmla="*/ 0 h 6121693"/>
              <a:gd name="connsiteX0" fmla="*/ 4988 w 5693001"/>
              <a:gd name="connsiteY0" fmla="*/ 4133046 h 6121693"/>
              <a:gd name="connsiteX1" fmla="*/ 2126269 w 5693001"/>
              <a:gd name="connsiteY1" fmla="*/ 4120717 h 6121693"/>
              <a:gd name="connsiteX2" fmla="*/ 2126268 w 5693001"/>
              <a:gd name="connsiteY2" fmla="*/ 6108698 h 6121693"/>
              <a:gd name="connsiteX3" fmla="*/ 4988 w 5693001"/>
              <a:gd name="connsiteY3" fmla="*/ 6121027 h 6121693"/>
              <a:gd name="connsiteX4" fmla="*/ 4988 w 5693001"/>
              <a:gd name="connsiteY4" fmla="*/ 4133046 h 6121693"/>
              <a:gd name="connsiteX5" fmla="*/ 3509712 w 5693001"/>
              <a:gd name="connsiteY5" fmla="*/ 1885214 h 6121693"/>
              <a:gd name="connsiteX6" fmla="*/ 4174914 w 5693001"/>
              <a:gd name="connsiteY6" fmla="*/ 6104879 h 6121693"/>
              <a:gd name="connsiteX7" fmla="*/ 2578065 w 5693001"/>
              <a:gd name="connsiteY7" fmla="*/ 6121693 h 6121693"/>
              <a:gd name="connsiteX8" fmla="*/ 2561744 w 5693001"/>
              <a:gd name="connsiteY8" fmla="*/ 3662501 h 6121693"/>
              <a:gd name="connsiteX9" fmla="*/ 0 w 5693001"/>
              <a:gd name="connsiteY9" fmla="*/ 3666711 h 6121693"/>
              <a:gd name="connsiteX10" fmla="*/ 2903 w 5693001"/>
              <a:gd name="connsiteY10" fmla="*/ 2516900 h 6121693"/>
              <a:gd name="connsiteX11" fmla="*/ 3509712 w 5693001"/>
              <a:gd name="connsiteY11" fmla="*/ 1885214 h 6121693"/>
              <a:gd name="connsiteX12" fmla="*/ 4988 w 5693001"/>
              <a:gd name="connsiteY12" fmla="*/ 0 h 6121693"/>
              <a:gd name="connsiteX13" fmla="*/ 5693001 w 5693001"/>
              <a:gd name="connsiteY13" fmla="*/ 0 h 6121693"/>
              <a:gd name="connsiteX14" fmla="*/ 5693001 w 5693001"/>
              <a:gd name="connsiteY14" fmla="*/ 6119813 h 6121693"/>
              <a:gd name="connsiteX15" fmla="*/ 4609084 w 5693001"/>
              <a:gd name="connsiteY15" fmla="*/ 6117190 h 6121693"/>
              <a:gd name="connsiteX16" fmla="*/ 3856843 w 5693001"/>
              <a:gd name="connsiteY16" fmla="*/ 1386187 h 6121693"/>
              <a:gd name="connsiteX17" fmla="*/ 6895 w 5693001"/>
              <a:gd name="connsiteY17" fmla="*/ 2052029 h 6121693"/>
              <a:gd name="connsiteX18" fmla="*/ 4988 w 5693001"/>
              <a:gd name="connsiteY18" fmla="*/ 0 h 6121693"/>
              <a:gd name="connsiteX0" fmla="*/ 2826 w 5690839"/>
              <a:gd name="connsiteY0" fmla="*/ 4133046 h 6121693"/>
              <a:gd name="connsiteX1" fmla="*/ 2124107 w 5690839"/>
              <a:gd name="connsiteY1" fmla="*/ 4120717 h 6121693"/>
              <a:gd name="connsiteX2" fmla="*/ 2124106 w 5690839"/>
              <a:gd name="connsiteY2" fmla="*/ 6108698 h 6121693"/>
              <a:gd name="connsiteX3" fmla="*/ 2826 w 5690839"/>
              <a:gd name="connsiteY3" fmla="*/ 6121027 h 6121693"/>
              <a:gd name="connsiteX4" fmla="*/ 2826 w 5690839"/>
              <a:gd name="connsiteY4" fmla="*/ 4133046 h 6121693"/>
              <a:gd name="connsiteX5" fmla="*/ 3507550 w 5690839"/>
              <a:gd name="connsiteY5" fmla="*/ 1885214 h 6121693"/>
              <a:gd name="connsiteX6" fmla="*/ 4172752 w 5690839"/>
              <a:gd name="connsiteY6" fmla="*/ 6104879 h 6121693"/>
              <a:gd name="connsiteX7" fmla="*/ 2575903 w 5690839"/>
              <a:gd name="connsiteY7" fmla="*/ 6121693 h 6121693"/>
              <a:gd name="connsiteX8" fmla="*/ 2559582 w 5690839"/>
              <a:gd name="connsiteY8" fmla="*/ 3662501 h 6121693"/>
              <a:gd name="connsiteX9" fmla="*/ 6362 w 5690839"/>
              <a:gd name="connsiteY9" fmla="*/ 3666711 h 6121693"/>
              <a:gd name="connsiteX10" fmla="*/ 741 w 5690839"/>
              <a:gd name="connsiteY10" fmla="*/ 2516900 h 6121693"/>
              <a:gd name="connsiteX11" fmla="*/ 3507550 w 5690839"/>
              <a:gd name="connsiteY11" fmla="*/ 1885214 h 6121693"/>
              <a:gd name="connsiteX12" fmla="*/ 2826 w 5690839"/>
              <a:gd name="connsiteY12" fmla="*/ 0 h 6121693"/>
              <a:gd name="connsiteX13" fmla="*/ 5690839 w 5690839"/>
              <a:gd name="connsiteY13" fmla="*/ 0 h 6121693"/>
              <a:gd name="connsiteX14" fmla="*/ 5690839 w 5690839"/>
              <a:gd name="connsiteY14" fmla="*/ 6119813 h 6121693"/>
              <a:gd name="connsiteX15" fmla="*/ 4606922 w 5690839"/>
              <a:gd name="connsiteY15" fmla="*/ 6117190 h 6121693"/>
              <a:gd name="connsiteX16" fmla="*/ 3854681 w 5690839"/>
              <a:gd name="connsiteY16" fmla="*/ 1386187 h 6121693"/>
              <a:gd name="connsiteX17" fmla="*/ 4733 w 5690839"/>
              <a:gd name="connsiteY17" fmla="*/ 2052029 h 6121693"/>
              <a:gd name="connsiteX18" fmla="*/ 2826 w 5690839"/>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63660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6830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6335861"/>
              <a:gd name="connsiteY0" fmla="*/ 4107476 h 6121027"/>
              <a:gd name="connsiteX1" fmla="*/ 2139944 w 6335861"/>
              <a:gd name="connsiteY1" fmla="*/ 4103671 h 6121027"/>
              <a:gd name="connsiteX2" fmla="*/ 2128184 w 6335861"/>
              <a:gd name="connsiteY2" fmla="*/ 6108698 h 6121027"/>
              <a:gd name="connsiteX3" fmla="*/ 6904 w 6335861"/>
              <a:gd name="connsiteY3" fmla="*/ 6121027 h 6121027"/>
              <a:gd name="connsiteX4" fmla="*/ 11166 w 6335861"/>
              <a:gd name="connsiteY4" fmla="*/ 4107476 h 6121027"/>
              <a:gd name="connsiteX5" fmla="*/ 3511628 w 6335861"/>
              <a:gd name="connsiteY5" fmla="*/ 1885214 h 6121027"/>
              <a:gd name="connsiteX6" fmla="*/ 4172568 w 6335861"/>
              <a:gd name="connsiteY6" fmla="*/ 6104879 h 6121027"/>
              <a:gd name="connsiteX7" fmla="*/ 2584243 w 6335861"/>
              <a:gd name="connsiteY7" fmla="*/ 6108908 h 6121027"/>
              <a:gd name="connsiteX8" fmla="*/ 2576445 w 6335861"/>
              <a:gd name="connsiteY8" fmla="*/ 3662501 h 6121027"/>
              <a:gd name="connsiteX9" fmla="*/ 10440 w 6335861"/>
              <a:gd name="connsiteY9" fmla="*/ 3666711 h 6121027"/>
              <a:gd name="connsiteX10" fmla="*/ 557 w 6335861"/>
              <a:gd name="connsiteY10" fmla="*/ 2516900 h 6121027"/>
              <a:gd name="connsiteX11" fmla="*/ 3511628 w 6335861"/>
              <a:gd name="connsiteY11" fmla="*/ 1885214 h 6121027"/>
              <a:gd name="connsiteX12" fmla="*/ 6904 w 6335861"/>
              <a:gd name="connsiteY12" fmla="*/ 0 h 6121027"/>
              <a:gd name="connsiteX13" fmla="*/ 6335861 w 6335861"/>
              <a:gd name="connsiteY13" fmla="*/ 101619 h 6121027"/>
              <a:gd name="connsiteX14" fmla="*/ 5694917 w 6335861"/>
              <a:gd name="connsiteY14" fmla="*/ 6119813 h 6121027"/>
              <a:gd name="connsiteX15" fmla="*/ 4611000 w 6335861"/>
              <a:gd name="connsiteY15" fmla="*/ 6117190 h 6121027"/>
              <a:gd name="connsiteX16" fmla="*/ 3858759 w 6335861"/>
              <a:gd name="connsiteY16" fmla="*/ 1386187 h 6121027"/>
              <a:gd name="connsiteX17" fmla="*/ 8811 w 6335861"/>
              <a:gd name="connsiteY17" fmla="*/ 2052029 h 6121027"/>
              <a:gd name="connsiteX18" fmla="*/ 6904 w 6335861"/>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4225437 w 5694917"/>
              <a:gd name="connsiteY13" fmla="*/ 781687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6119813 h 6121027"/>
              <a:gd name="connsiteX14" fmla="*/ 4611000 w 5694917"/>
              <a:gd name="connsiteY14" fmla="*/ 6117190 h 6121027"/>
              <a:gd name="connsiteX15" fmla="*/ 3858759 w 5694917"/>
              <a:gd name="connsiteY15" fmla="*/ 1386187 h 6121027"/>
              <a:gd name="connsiteX16" fmla="*/ 8811 w 5694917"/>
              <a:gd name="connsiteY16" fmla="*/ 2052029 h 6121027"/>
              <a:gd name="connsiteX17" fmla="*/ 6904 w 5694917"/>
              <a:gd name="connsiteY17" fmla="*/ 0 h 6121027"/>
              <a:gd name="connsiteX0" fmla="*/ 11166 w 5694917"/>
              <a:gd name="connsiteY0" fmla="*/ 2721289 h 4734840"/>
              <a:gd name="connsiteX1" fmla="*/ 2139944 w 5694917"/>
              <a:gd name="connsiteY1" fmla="*/ 2717484 h 4734840"/>
              <a:gd name="connsiteX2" fmla="*/ 2128184 w 5694917"/>
              <a:gd name="connsiteY2" fmla="*/ 4722511 h 4734840"/>
              <a:gd name="connsiteX3" fmla="*/ 6904 w 5694917"/>
              <a:gd name="connsiteY3" fmla="*/ 4734840 h 4734840"/>
              <a:gd name="connsiteX4" fmla="*/ 11166 w 5694917"/>
              <a:gd name="connsiteY4" fmla="*/ 2721289 h 4734840"/>
              <a:gd name="connsiteX5" fmla="*/ 3511628 w 5694917"/>
              <a:gd name="connsiteY5" fmla="*/ 499027 h 4734840"/>
              <a:gd name="connsiteX6" fmla="*/ 4172568 w 5694917"/>
              <a:gd name="connsiteY6" fmla="*/ 4718692 h 4734840"/>
              <a:gd name="connsiteX7" fmla="*/ 2584243 w 5694917"/>
              <a:gd name="connsiteY7" fmla="*/ 4722721 h 4734840"/>
              <a:gd name="connsiteX8" fmla="*/ 2576445 w 5694917"/>
              <a:gd name="connsiteY8" fmla="*/ 2276314 h 4734840"/>
              <a:gd name="connsiteX9" fmla="*/ 10440 w 5694917"/>
              <a:gd name="connsiteY9" fmla="*/ 2280524 h 4734840"/>
              <a:gd name="connsiteX10" fmla="*/ 557 w 5694917"/>
              <a:gd name="connsiteY10" fmla="*/ 1130713 h 4734840"/>
              <a:gd name="connsiteX11" fmla="*/ 3511628 w 5694917"/>
              <a:gd name="connsiteY11" fmla="*/ 499027 h 4734840"/>
              <a:gd name="connsiteX12" fmla="*/ 8811 w 5694917"/>
              <a:gd name="connsiteY12" fmla="*/ 665842 h 4734840"/>
              <a:gd name="connsiteX13" fmla="*/ 5694917 w 5694917"/>
              <a:gd name="connsiteY13" fmla="*/ 4733626 h 4734840"/>
              <a:gd name="connsiteX14" fmla="*/ 4611000 w 5694917"/>
              <a:gd name="connsiteY14" fmla="*/ 4731003 h 4734840"/>
              <a:gd name="connsiteX15" fmla="*/ 3858759 w 5694917"/>
              <a:gd name="connsiteY15" fmla="*/ 0 h 4734840"/>
              <a:gd name="connsiteX16" fmla="*/ 8811 w 5694917"/>
              <a:gd name="connsiteY16" fmla="*/ 665842 h 4734840"/>
              <a:gd name="connsiteX0" fmla="*/ 11166 w 5694917"/>
              <a:gd name="connsiteY0" fmla="*/ 2721289 h 4734840"/>
              <a:gd name="connsiteX1" fmla="*/ 2139944 w 5694917"/>
              <a:gd name="connsiteY1" fmla="*/ 2717484 h 4734840"/>
              <a:gd name="connsiteX2" fmla="*/ 2128184 w 5694917"/>
              <a:gd name="connsiteY2" fmla="*/ 4722511 h 4734840"/>
              <a:gd name="connsiteX3" fmla="*/ 6904 w 5694917"/>
              <a:gd name="connsiteY3" fmla="*/ 4734840 h 4734840"/>
              <a:gd name="connsiteX4" fmla="*/ 11166 w 5694917"/>
              <a:gd name="connsiteY4" fmla="*/ 2721289 h 4734840"/>
              <a:gd name="connsiteX5" fmla="*/ 3511628 w 5694917"/>
              <a:gd name="connsiteY5" fmla="*/ 499027 h 4734840"/>
              <a:gd name="connsiteX6" fmla="*/ 4172568 w 5694917"/>
              <a:gd name="connsiteY6" fmla="*/ 4718692 h 4734840"/>
              <a:gd name="connsiteX7" fmla="*/ 2584243 w 5694917"/>
              <a:gd name="connsiteY7" fmla="*/ 4722721 h 4734840"/>
              <a:gd name="connsiteX8" fmla="*/ 2576445 w 5694917"/>
              <a:gd name="connsiteY8" fmla="*/ 2276314 h 4734840"/>
              <a:gd name="connsiteX9" fmla="*/ 10440 w 5694917"/>
              <a:gd name="connsiteY9" fmla="*/ 2280524 h 4734840"/>
              <a:gd name="connsiteX10" fmla="*/ 557 w 5694917"/>
              <a:gd name="connsiteY10" fmla="*/ 1130713 h 4734840"/>
              <a:gd name="connsiteX11" fmla="*/ 3511628 w 5694917"/>
              <a:gd name="connsiteY11" fmla="*/ 499027 h 4734840"/>
              <a:gd name="connsiteX12" fmla="*/ 3858759 w 5694917"/>
              <a:gd name="connsiteY12" fmla="*/ 0 h 4734840"/>
              <a:gd name="connsiteX13" fmla="*/ 5694917 w 5694917"/>
              <a:gd name="connsiteY13" fmla="*/ 4733626 h 4734840"/>
              <a:gd name="connsiteX14" fmla="*/ 4611000 w 5694917"/>
              <a:gd name="connsiteY14" fmla="*/ 4731003 h 4734840"/>
              <a:gd name="connsiteX15" fmla="*/ 3858759 w 5694917"/>
              <a:gd name="connsiteY15" fmla="*/ 0 h 4734840"/>
              <a:gd name="connsiteX0" fmla="*/ 11166 w 5694917"/>
              <a:gd name="connsiteY0" fmla="*/ 2222262 h 4235813"/>
              <a:gd name="connsiteX1" fmla="*/ 2139944 w 5694917"/>
              <a:gd name="connsiteY1" fmla="*/ 2218457 h 4235813"/>
              <a:gd name="connsiteX2" fmla="*/ 2128184 w 5694917"/>
              <a:gd name="connsiteY2" fmla="*/ 4223484 h 4235813"/>
              <a:gd name="connsiteX3" fmla="*/ 6904 w 5694917"/>
              <a:gd name="connsiteY3" fmla="*/ 4235813 h 4235813"/>
              <a:gd name="connsiteX4" fmla="*/ 11166 w 5694917"/>
              <a:gd name="connsiteY4" fmla="*/ 2222262 h 4235813"/>
              <a:gd name="connsiteX5" fmla="*/ 3511628 w 5694917"/>
              <a:gd name="connsiteY5" fmla="*/ 0 h 4235813"/>
              <a:gd name="connsiteX6" fmla="*/ 4172568 w 5694917"/>
              <a:gd name="connsiteY6" fmla="*/ 4219665 h 4235813"/>
              <a:gd name="connsiteX7" fmla="*/ 2584243 w 5694917"/>
              <a:gd name="connsiteY7" fmla="*/ 4223694 h 4235813"/>
              <a:gd name="connsiteX8" fmla="*/ 2576445 w 5694917"/>
              <a:gd name="connsiteY8" fmla="*/ 1777287 h 4235813"/>
              <a:gd name="connsiteX9" fmla="*/ 10440 w 5694917"/>
              <a:gd name="connsiteY9" fmla="*/ 1781497 h 4235813"/>
              <a:gd name="connsiteX10" fmla="*/ 557 w 5694917"/>
              <a:gd name="connsiteY10" fmla="*/ 631686 h 4235813"/>
              <a:gd name="connsiteX11" fmla="*/ 3511628 w 5694917"/>
              <a:gd name="connsiteY11" fmla="*/ 0 h 4235813"/>
              <a:gd name="connsiteX12" fmla="*/ 4611000 w 5694917"/>
              <a:gd name="connsiteY12" fmla="*/ 4231976 h 4235813"/>
              <a:gd name="connsiteX13" fmla="*/ 5694917 w 5694917"/>
              <a:gd name="connsiteY13" fmla="*/ 4234599 h 4235813"/>
              <a:gd name="connsiteX14" fmla="*/ 4611000 w 5694917"/>
              <a:gd name="connsiteY14" fmla="*/ 4231976 h 4235813"/>
              <a:gd name="connsiteX0" fmla="*/ 11166 w 5694917"/>
              <a:gd name="connsiteY0" fmla="*/ 2222262 h 4235813"/>
              <a:gd name="connsiteX1" fmla="*/ 2139944 w 5694917"/>
              <a:gd name="connsiteY1" fmla="*/ 2218457 h 4235813"/>
              <a:gd name="connsiteX2" fmla="*/ 2128184 w 5694917"/>
              <a:gd name="connsiteY2" fmla="*/ 4223484 h 4235813"/>
              <a:gd name="connsiteX3" fmla="*/ 6904 w 5694917"/>
              <a:gd name="connsiteY3" fmla="*/ 4235813 h 4235813"/>
              <a:gd name="connsiteX4" fmla="*/ 11166 w 5694917"/>
              <a:gd name="connsiteY4" fmla="*/ 2222262 h 4235813"/>
              <a:gd name="connsiteX5" fmla="*/ 3511628 w 5694917"/>
              <a:gd name="connsiteY5" fmla="*/ 0 h 4235813"/>
              <a:gd name="connsiteX6" fmla="*/ 4172568 w 5694917"/>
              <a:gd name="connsiteY6" fmla="*/ 4219665 h 4235813"/>
              <a:gd name="connsiteX7" fmla="*/ 2584243 w 5694917"/>
              <a:gd name="connsiteY7" fmla="*/ 4223694 h 4235813"/>
              <a:gd name="connsiteX8" fmla="*/ 2576445 w 5694917"/>
              <a:gd name="connsiteY8" fmla="*/ 1777287 h 4235813"/>
              <a:gd name="connsiteX9" fmla="*/ 10440 w 5694917"/>
              <a:gd name="connsiteY9" fmla="*/ 1781497 h 4235813"/>
              <a:gd name="connsiteX10" fmla="*/ 557 w 5694917"/>
              <a:gd name="connsiteY10" fmla="*/ 631686 h 4235813"/>
              <a:gd name="connsiteX11" fmla="*/ 3511628 w 5694917"/>
              <a:gd name="connsiteY11" fmla="*/ 0 h 4235813"/>
              <a:gd name="connsiteX12" fmla="*/ 4611000 w 5694917"/>
              <a:gd name="connsiteY12" fmla="*/ 4231976 h 4235813"/>
              <a:gd name="connsiteX13" fmla="*/ 5694917 w 5694917"/>
              <a:gd name="connsiteY13" fmla="*/ 4234599 h 4235813"/>
              <a:gd name="connsiteX14" fmla="*/ 4611000 w 5694917"/>
              <a:gd name="connsiteY14" fmla="*/ 4231976 h 4235813"/>
              <a:gd name="connsiteX0" fmla="*/ 11166 w 4172568"/>
              <a:gd name="connsiteY0" fmla="*/ 2222262 h 4235813"/>
              <a:gd name="connsiteX1" fmla="*/ 2139944 w 4172568"/>
              <a:gd name="connsiteY1" fmla="*/ 2218457 h 4235813"/>
              <a:gd name="connsiteX2" fmla="*/ 2128184 w 4172568"/>
              <a:gd name="connsiteY2" fmla="*/ 4223484 h 4235813"/>
              <a:gd name="connsiteX3" fmla="*/ 6904 w 4172568"/>
              <a:gd name="connsiteY3" fmla="*/ 4235813 h 4235813"/>
              <a:gd name="connsiteX4" fmla="*/ 11166 w 4172568"/>
              <a:gd name="connsiteY4" fmla="*/ 2222262 h 4235813"/>
              <a:gd name="connsiteX5" fmla="*/ 3511628 w 4172568"/>
              <a:gd name="connsiteY5" fmla="*/ 0 h 4235813"/>
              <a:gd name="connsiteX6" fmla="*/ 4172568 w 4172568"/>
              <a:gd name="connsiteY6" fmla="*/ 4219665 h 4235813"/>
              <a:gd name="connsiteX7" fmla="*/ 2584243 w 4172568"/>
              <a:gd name="connsiteY7" fmla="*/ 4223694 h 4235813"/>
              <a:gd name="connsiteX8" fmla="*/ 2576445 w 4172568"/>
              <a:gd name="connsiteY8" fmla="*/ 1777287 h 4235813"/>
              <a:gd name="connsiteX9" fmla="*/ 10440 w 4172568"/>
              <a:gd name="connsiteY9" fmla="*/ 1781497 h 4235813"/>
              <a:gd name="connsiteX10" fmla="*/ 557 w 4172568"/>
              <a:gd name="connsiteY10" fmla="*/ 631686 h 4235813"/>
              <a:gd name="connsiteX11" fmla="*/ 3511628 w 4172568"/>
              <a:gd name="connsiteY11" fmla="*/ 0 h 4235813"/>
              <a:gd name="connsiteX0" fmla="*/ 11166 w 4172568"/>
              <a:gd name="connsiteY0" fmla="*/ 2222262 h 4223694"/>
              <a:gd name="connsiteX1" fmla="*/ 2139944 w 4172568"/>
              <a:gd name="connsiteY1" fmla="*/ 2218457 h 4223694"/>
              <a:gd name="connsiteX2" fmla="*/ 2128184 w 4172568"/>
              <a:gd name="connsiteY2" fmla="*/ 4223484 h 4223694"/>
              <a:gd name="connsiteX3" fmla="*/ 11166 w 4172568"/>
              <a:gd name="connsiteY3" fmla="*/ 2222262 h 4223694"/>
              <a:gd name="connsiteX4" fmla="*/ 3511628 w 4172568"/>
              <a:gd name="connsiteY4" fmla="*/ 0 h 4223694"/>
              <a:gd name="connsiteX5" fmla="*/ 4172568 w 4172568"/>
              <a:gd name="connsiteY5" fmla="*/ 4219665 h 4223694"/>
              <a:gd name="connsiteX6" fmla="*/ 2584243 w 4172568"/>
              <a:gd name="connsiteY6" fmla="*/ 4223694 h 4223694"/>
              <a:gd name="connsiteX7" fmla="*/ 2576445 w 4172568"/>
              <a:gd name="connsiteY7" fmla="*/ 1777287 h 4223694"/>
              <a:gd name="connsiteX8" fmla="*/ 10440 w 4172568"/>
              <a:gd name="connsiteY8" fmla="*/ 1781497 h 4223694"/>
              <a:gd name="connsiteX9" fmla="*/ 557 w 4172568"/>
              <a:gd name="connsiteY9" fmla="*/ 631686 h 4223694"/>
              <a:gd name="connsiteX10" fmla="*/ 3511628 w 4172568"/>
              <a:gd name="connsiteY10" fmla="*/ 0 h 4223694"/>
              <a:gd name="connsiteX0" fmla="*/ 11166 w 4172568"/>
              <a:gd name="connsiteY0" fmla="*/ 2222262 h 4223694"/>
              <a:gd name="connsiteX1" fmla="*/ 2139944 w 4172568"/>
              <a:gd name="connsiteY1" fmla="*/ 2218457 h 4223694"/>
              <a:gd name="connsiteX2" fmla="*/ 11166 w 4172568"/>
              <a:gd name="connsiteY2" fmla="*/ 2222262 h 4223694"/>
              <a:gd name="connsiteX3" fmla="*/ 3511628 w 4172568"/>
              <a:gd name="connsiteY3" fmla="*/ 0 h 4223694"/>
              <a:gd name="connsiteX4" fmla="*/ 4172568 w 4172568"/>
              <a:gd name="connsiteY4" fmla="*/ 4219665 h 4223694"/>
              <a:gd name="connsiteX5" fmla="*/ 2584243 w 4172568"/>
              <a:gd name="connsiteY5" fmla="*/ 4223694 h 4223694"/>
              <a:gd name="connsiteX6" fmla="*/ 2576445 w 4172568"/>
              <a:gd name="connsiteY6" fmla="*/ 1777287 h 4223694"/>
              <a:gd name="connsiteX7" fmla="*/ 10440 w 4172568"/>
              <a:gd name="connsiteY7" fmla="*/ 1781497 h 4223694"/>
              <a:gd name="connsiteX8" fmla="*/ 557 w 4172568"/>
              <a:gd name="connsiteY8" fmla="*/ 631686 h 4223694"/>
              <a:gd name="connsiteX9" fmla="*/ 3511628 w 4172568"/>
              <a:gd name="connsiteY9" fmla="*/ 0 h 4223694"/>
              <a:gd name="connsiteX0" fmla="*/ 3511628 w 4172568"/>
              <a:gd name="connsiteY0" fmla="*/ 0 h 4223694"/>
              <a:gd name="connsiteX1" fmla="*/ 4172568 w 4172568"/>
              <a:gd name="connsiteY1" fmla="*/ 4219665 h 4223694"/>
              <a:gd name="connsiteX2" fmla="*/ 2584243 w 4172568"/>
              <a:gd name="connsiteY2" fmla="*/ 4223694 h 4223694"/>
              <a:gd name="connsiteX3" fmla="*/ 2576445 w 4172568"/>
              <a:gd name="connsiteY3" fmla="*/ 1777287 h 4223694"/>
              <a:gd name="connsiteX4" fmla="*/ 10440 w 4172568"/>
              <a:gd name="connsiteY4" fmla="*/ 1781497 h 4223694"/>
              <a:gd name="connsiteX5" fmla="*/ 557 w 4172568"/>
              <a:gd name="connsiteY5" fmla="*/ 631686 h 4223694"/>
              <a:gd name="connsiteX6" fmla="*/ 3511628 w 4172568"/>
              <a:gd name="connsiteY6" fmla="*/ 0 h 422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2568" h="4223694">
                <a:moveTo>
                  <a:pt x="3511628" y="0"/>
                </a:moveTo>
                <a:lnTo>
                  <a:pt x="4172568" y="4219665"/>
                </a:lnTo>
                <a:lnTo>
                  <a:pt x="2584243" y="4223694"/>
                </a:lnTo>
                <a:cubicBezTo>
                  <a:pt x="2582913" y="3410358"/>
                  <a:pt x="2578440" y="3028113"/>
                  <a:pt x="2576445" y="1777287"/>
                </a:cubicBezTo>
                <a:lnTo>
                  <a:pt x="10440" y="1781497"/>
                </a:lnTo>
                <a:cubicBezTo>
                  <a:pt x="11891" y="1206591"/>
                  <a:pt x="-3025" y="1442744"/>
                  <a:pt x="557" y="631686"/>
                </a:cubicBezTo>
                <a:lnTo>
                  <a:pt x="3511628"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rtlCol="0">
            <a:normAutofit/>
          </a:bodyPr>
          <a:lstStyle/>
          <a:p>
            <a:pPr lvl="0"/>
            <a:r>
              <a:rPr lang="en-US" noProof="0"/>
              <a:t>Click icon to add picture</a:t>
            </a:r>
            <a:endParaRPr lang="en-US" noProof="0" dirty="0"/>
          </a:p>
        </p:txBody>
      </p:sp>
      <p:sp>
        <p:nvSpPr>
          <p:cNvPr id="15" name="Picture Placeholder 10">
            <a:extLst>
              <a:ext uri="{FF2B5EF4-FFF2-40B4-BE49-F238E27FC236}">
                <a16:creationId xmlns:a16="http://schemas.microsoft.com/office/drawing/2014/main" id="{31462A05-54A3-4104-A0E8-FC1B728B4E5B}"/>
              </a:ext>
            </a:extLst>
          </p:cNvPr>
          <p:cNvSpPr>
            <a:spLocks noGrp="1"/>
          </p:cNvSpPr>
          <p:nvPr>
            <p:ph type="pic" sz="quarter" idx="20"/>
          </p:nvPr>
        </p:nvSpPr>
        <p:spPr bwMode="auto">
          <a:xfrm>
            <a:off x="2211988" y="332658"/>
            <a:ext cx="5684212" cy="6115723"/>
          </a:xfrm>
          <a:custGeom>
            <a:avLst/>
            <a:gdLst>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830 w 5747843"/>
              <a:gd name="connsiteY0" fmla="*/ 3960440 h 6121027"/>
              <a:gd name="connsiteX1" fmla="*/ 2292078 w 5747843"/>
              <a:gd name="connsiteY1" fmla="*/ 3960440 h 6121027"/>
              <a:gd name="connsiteX2" fmla="*/ 2292078 w 5747843"/>
              <a:gd name="connsiteY2" fmla="*/ 6121027 h 6121027"/>
              <a:gd name="connsiteX3" fmla="*/ 59830 w 5747843"/>
              <a:gd name="connsiteY3" fmla="*/ 6121027 h 6121027"/>
              <a:gd name="connsiteX4" fmla="*/ 59830 w 5747843"/>
              <a:gd name="connsiteY4" fmla="*/ 3960440 h 6121027"/>
              <a:gd name="connsiteX5" fmla="*/ 3761829 w 5747843"/>
              <a:gd name="connsiteY5" fmla="*/ 1552331 h 6121027"/>
              <a:gd name="connsiteX6" fmla="*/ 4427031 w 5747843"/>
              <a:gd name="connsiteY6" fmla="*/ 6080221 h 6121027"/>
              <a:gd name="connsiteX7" fmla="*/ 2682226 w 5747843"/>
              <a:gd name="connsiteY7" fmla="*/ 6097035 h 6121027"/>
              <a:gd name="connsiteX8" fmla="*/ 2628916 w 5747843"/>
              <a:gd name="connsiteY8" fmla="*/ 3681685 h 6121027"/>
              <a:gd name="connsiteX9" fmla="*/ 1263 w 5747843"/>
              <a:gd name="connsiteY9" fmla="*/ 3658187 h 6121027"/>
              <a:gd name="connsiteX10" fmla="*/ 8426 w 5747843"/>
              <a:gd name="connsiteY10" fmla="*/ 2036070 h 6121027"/>
              <a:gd name="connsiteX11" fmla="*/ 3761829 w 5747843"/>
              <a:gd name="connsiteY11" fmla="*/ 1552331 h 6121027"/>
              <a:gd name="connsiteX12" fmla="*/ 59830 w 5747843"/>
              <a:gd name="connsiteY12" fmla="*/ 0 h 6121027"/>
              <a:gd name="connsiteX13" fmla="*/ 5747843 w 5747843"/>
              <a:gd name="connsiteY13" fmla="*/ 0 h 6121027"/>
              <a:gd name="connsiteX14" fmla="*/ 5747843 w 5747843"/>
              <a:gd name="connsiteY14" fmla="*/ 6119813 h 6121027"/>
              <a:gd name="connsiteX15" fmla="*/ 5181772 w 5747843"/>
              <a:gd name="connsiteY15" fmla="*/ 6117190 h 6121027"/>
              <a:gd name="connsiteX16" fmla="*/ 4454191 w 5747843"/>
              <a:gd name="connsiteY16" fmla="*/ 597132 h 6121027"/>
              <a:gd name="connsiteX17" fmla="*/ 61737 w 5747843"/>
              <a:gd name="connsiteY17" fmla="*/ 1299961 h 6121027"/>
              <a:gd name="connsiteX18" fmla="*/ 59830 w 5747843"/>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44152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15076 w 5703089"/>
              <a:gd name="connsiteY0" fmla="*/ 3960440 h 6121027"/>
              <a:gd name="connsiteX1" fmla="*/ 2247324 w 5703089"/>
              <a:gd name="connsiteY1" fmla="*/ 3960440 h 6121027"/>
              <a:gd name="connsiteX2" fmla="*/ 2247324 w 5703089"/>
              <a:gd name="connsiteY2" fmla="*/ 6121027 h 6121027"/>
              <a:gd name="connsiteX3" fmla="*/ 15076 w 5703089"/>
              <a:gd name="connsiteY3" fmla="*/ 6121027 h 6121027"/>
              <a:gd name="connsiteX4" fmla="*/ 15076 w 5703089"/>
              <a:gd name="connsiteY4" fmla="*/ 3960440 h 6121027"/>
              <a:gd name="connsiteX5" fmla="*/ 3877361 w 5703089"/>
              <a:gd name="connsiteY5" fmla="*/ 1355067 h 6121027"/>
              <a:gd name="connsiteX6" fmla="*/ 4616541 w 5703089"/>
              <a:gd name="connsiteY6" fmla="*/ 6117208 h 6121027"/>
              <a:gd name="connsiteX7" fmla="*/ 2637472 w 5703089"/>
              <a:gd name="connsiteY7" fmla="*/ 6097035 h 6121027"/>
              <a:gd name="connsiteX8" fmla="*/ 2584162 w 5703089"/>
              <a:gd name="connsiteY8" fmla="*/ 3681685 h 6121027"/>
              <a:gd name="connsiteX9" fmla="*/ 5827 w 5703089"/>
              <a:gd name="connsiteY9" fmla="*/ 3658187 h 6121027"/>
              <a:gd name="connsiteX10" fmla="*/ 661 w 5703089"/>
              <a:gd name="connsiteY10" fmla="*/ 2036070 h 6121027"/>
              <a:gd name="connsiteX11" fmla="*/ 3877361 w 5703089"/>
              <a:gd name="connsiteY11" fmla="*/ 1355067 h 6121027"/>
              <a:gd name="connsiteX12" fmla="*/ 15076 w 5703089"/>
              <a:gd name="connsiteY12" fmla="*/ 0 h 6121027"/>
              <a:gd name="connsiteX13" fmla="*/ 5703089 w 5703089"/>
              <a:gd name="connsiteY13" fmla="*/ 0 h 6121027"/>
              <a:gd name="connsiteX14" fmla="*/ 5703089 w 5703089"/>
              <a:gd name="connsiteY14" fmla="*/ 6119813 h 6121027"/>
              <a:gd name="connsiteX15" fmla="*/ 5137018 w 5703089"/>
              <a:gd name="connsiteY15" fmla="*/ 6117190 h 6121027"/>
              <a:gd name="connsiteX16" fmla="*/ 4409437 w 5703089"/>
              <a:gd name="connsiteY16" fmla="*/ 597132 h 6121027"/>
              <a:gd name="connsiteX17" fmla="*/ 16983 w 5703089"/>
              <a:gd name="connsiteY17" fmla="*/ 1299961 h 6121027"/>
              <a:gd name="connsiteX18" fmla="*/ 15076 w 5703089"/>
              <a:gd name="connsiteY18" fmla="*/ 0 h 6121027"/>
              <a:gd name="connsiteX0" fmla="*/ 15076 w 5703089"/>
              <a:gd name="connsiteY0" fmla="*/ 3960440 h 6121693"/>
              <a:gd name="connsiteX1" fmla="*/ 2247324 w 5703089"/>
              <a:gd name="connsiteY1" fmla="*/ 3960440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3960440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185002 w 5703089"/>
              <a:gd name="connsiteY6" fmla="*/ 6104879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1299961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44698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5337 w 5693350"/>
              <a:gd name="connsiteY0" fmla="*/ 4133046 h 6121693"/>
              <a:gd name="connsiteX1" fmla="*/ 2126618 w 5693350"/>
              <a:gd name="connsiteY1" fmla="*/ 4120717 h 6121693"/>
              <a:gd name="connsiteX2" fmla="*/ 2126617 w 5693350"/>
              <a:gd name="connsiteY2" fmla="*/ 6108698 h 6121693"/>
              <a:gd name="connsiteX3" fmla="*/ 5337 w 5693350"/>
              <a:gd name="connsiteY3" fmla="*/ 6121027 h 6121693"/>
              <a:gd name="connsiteX4" fmla="*/ 5337 w 5693350"/>
              <a:gd name="connsiteY4" fmla="*/ 4133046 h 6121693"/>
              <a:gd name="connsiteX5" fmla="*/ 3510061 w 5693350"/>
              <a:gd name="connsiteY5" fmla="*/ 1885214 h 6121693"/>
              <a:gd name="connsiteX6" fmla="*/ 4175263 w 5693350"/>
              <a:gd name="connsiteY6" fmla="*/ 6104879 h 6121693"/>
              <a:gd name="connsiteX7" fmla="*/ 2578414 w 5693350"/>
              <a:gd name="connsiteY7" fmla="*/ 6121693 h 6121693"/>
              <a:gd name="connsiteX8" fmla="*/ 2562093 w 5693350"/>
              <a:gd name="connsiteY8" fmla="*/ 3662501 h 6121693"/>
              <a:gd name="connsiteX9" fmla="*/ 349 w 5693350"/>
              <a:gd name="connsiteY9" fmla="*/ 3666711 h 6121693"/>
              <a:gd name="connsiteX10" fmla="*/ 3252 w 5693350"/>
              <a:gd name="connsiteY10" fmla="*/ 2516900 h 6121693"/>
              <a:gd name="connsiteX11" fmla="*/ 3510061 w 5693350"/>
              <a:gd name="connsiteY11" fmla="*/ 1885214 h 6121693"/>
              <a:gd name="connsiteX12" fmla="*/ 5337 w 5693350"/>
              <a:gd name="connsiteY12" fmla="*/ 0 h 6121693"/>
              <a:gd name="connsiteX13" fmla="*/ 5693350 w 5693350"/>
              <a:gd name="connsiteY13" fmla="*/ 0 h 6121693"/>
              <a:gd name="connsiteX14" fmla="*/ 5693350 w 5693350"/>
              <a:gd name="connsiteY14" fmla="*/ 6119813 h 6121693"/>
              <a:gd name="connsiteX15" fmla="*/ 4609433 w 5693350"/>
              <a:gd name="connsiteY15" fmla="*/ 6117190 h 6121693"/>
              <a:gd name="connsiteX16" fmla="*/ 3857192 w 5693350"/>
              <a:gd name="connsiteY16" fmla="*/ 1386187 h 6121693"/>
              <a:gd name="connsiteX17" fmla="*/ 7244 w 5693350"/>
              <a:gd name="connsiteY17" fmla="*/ 2052029 h 6121693"/>
              <a:gd name="connsiteX18" fmla="*/ 5337 w 5693350"/>
              <a:gd name="connsiteY18" fmla="*/ 0 h 6121693"/>
              <a:gd name="connsiteX0" fmla="*/ 4988 w 5693001"/>
              <a:gd name="connsiteY0" fmla="*/ 4133046 h 6121693"/>
              <a:gd name="connsiteX1" fmla="*/ 2126269 w 5693001"/>
              <a:gd name="connsiteY1" fmla="*/ 4120717 h 6121693"/>
              <a:gd name="connsiteX2" fmla="*/ 2126268 w 5693001"/>
              <a:gd name="connsiteY2" fmla="*/ 6108698 h 6121693"/>
              <a:gd name="connsiteX3" fmla="*/ 4988 w 5693001"/>
              <a:gd name="connsiteY3" fmla="*/ 6121027 h 6121693"/>
              <a:gd name="connsiteX4" fmla="*/ 4988 w 5693001"/>
              <a:gd name="connsiteY4" fmla="*/ 4133046 h 6121693"/>
              <a:gd name="connsiteX5" fmla="*/ 3509712 w 5693001"/>
              <a:gd name="connsiteY5" fmla="*/ 1885214 h 6121693"/>
              <a:gd name="connsiteX6" fmla="*/ 4174914 w 5693001"/>
              <a:gd name="connsiteY6" fmla="*/ 6104879 h 6121693"/>
              <a:gd name="connsiteX7" fmla="*/ 2578065 w 5693001"/>
              <a:gd name="connsiteY7" fmla="*/ 6121693 h 6121693"/>
              <a:gd name="connsiteX8" fmla="*/ 2561744 w 5693001"/>
              <a:gd name="connsiteY8" fmla="*/ 3662501 h 6121693"/>
              <a:gd name="connsiteX9" fmla="*/ 0 w 5693001"/>
              <a:gd name="connsiteY9" fmla="*/ 3666711 h 6121693"/>
              <a:gd name="connsiteX10" fmla="*/ 2903 w 5693001"/>
              <a:gd name="connsiteY10" fmla="*/ 2516900 h 6121693"/>
              <a:gd name="connsiteX11" fmla="*/ 3509712 w 5693001"/>
              <a:gd name="connsiteY11" fmla="*/ 1885214 h 6121693"/>
              <a:gd name="connsiteX12" fmla="*/ 4988 w 5693001"/>
              <a:gd name="connsiteY12" fmla="*/ 0 h 6121693"/>
              <a:gd name="connsiteX13" fmla="*/ 5693001 w 5693001"/>
              <a:gd name="connsiteY13" fmla="*/ 0 h 6121693"/>
              <a:gd name="connsiteX14" fmla="*/ 5693001 w 5693001"/>
              <a:gd name="connsiteY14" fmla="*/ 6119813 h 6121693"/>
              <a:gd name="connsiteX15" fmla="*/ 4609084 w 5693001"/>
              <a:gd name="connsiteY15" fmla="*/ 6117190 h 6121693"/>
              <a:gd name="connsiteX16" fmla="*/ 3856843 w 5693001"/>
              <a:gd name="connsiteY16" fmla="*/ 1386187 h 6121693"/>
              <a:gd name="connsiteX17" fmla="*/ 6895 w 5693001"/>
              <a:gd name="connsiteY17" fmla="*/ 2052029 h 6121693"/>
              <a:gd name="connsiteX18" fmla="*/ 4988 w 5693001"/>
              <a:gd name="connsiteY18" fmla="*/ 0 h 6121693"/>
              <a:gd name="connsiteX0" fmla="*/ 2826 w 5690839"/>
              <a:gd name="connsiteY0" fmla="*/ 4133046 h 6121693"/>
              <a:gd name="connsiteX1" fmla="*/ 2124107 w 5690839"/>
              <a:gd name="connsiteY1" fmla="*/ 4120717 h 6121693"/>
              <a:gd name="connsiteX2" fmla="*/ 2124106 w 5690839"/>
              <a:gd name="connsiteY2" fmla="*/ 6108698 h 6121693"/>
              <a:gd name="connsiteX3" fmla="*/ 2826 w 5690839"/>
              <a:gd name="connsiteY3" fmla="*/ 6121027 h 6121693"/>
              <a:gd name="connsiteX4" fmla="*/ 2826 w 5690839"/>
              <a:gd name="connsiteY4" fmla="*/ 4133046 h 6121693"/>
              <a:gd name="connsiteX5" fmla="*/ 3507550 w 5690839"/>
              <a:gd name="connsiteY5" fmla="*/ 1885214 h 6121693"/>
              <a:gd name="connsiteX6" fmla="*/ 4172752 w 5690839"/>
              <a:gd name="connsiteY6" fmla="*/ 6104879 h 6121693"/>
              <a:gd name="connsiteX7" fmla="*/ 2575903 w 5690839"/>
              <a:gd name="connsiteY7" fmla="*/ 6121693 h 6121693"/>
              <a:gd name="connsiteX8" fmla="*/ 2559582 w 5690839"/>
              <a:gd name="connsiteY8" fmla="*/ 3662501 h 6121693"/>
              <a:gd name="connsiteX9" fmla="*/ 6362 w 5690839"/>
              <a:gd name="connsiteY9" fmla="*/ 3666711 h 6121693"/>
              <a:gd name="connsiteX10" fmla="*/ 741 w 5690839"/>
              <a:gd name="connsiteY10" fmla="*/ 2516900 h 6121693"/>
              <a:gd name="connsiteX11" fmla="*/ 3507550 w 5690839"/>
              <a:gd name="connsiteY11" fmla="*/ 1885214 h 6121693"/>
              <a:gd name="connsiteX12" fmla="*/ 2826 w 5690839"/>
              <a:gd name="connsiteY12" fmla="*/ 0 h 6121693"/>
              <a:gd name="connsiteX13" fmla="*/ 5690839 w 5690839"/>
              <a:gd name="connsiteY13" fmla="*/ 0 h 6121693"/>
              <a:gd name="connsiteX14" fmla="*/ 5690839 w 5690839"/>
              <a:gd name="connsiteY14" fmla="*/ 6119813 h 6121693"/>
              <a:gd name="connsiteX15" fmla="*/ 4606922 w 5690839"/>
              <a:gd name="connsiteY15" fmla="*/ 6117190 h 6121693"/>
              <a:gd name="connsiteX16" fmla="*/ 3854681 w 5690839"/>
              <a:gd name="connsiteY16" fmla="*/ 1386187 h 6121693"/>
              <a:gd name="connsiteX17" fmla="*/ 4733 w 5690839"/>
              <a:gd name="connsiteY17" fmla="*/ 2052029 h 6121693"/>
              <a:gd name="connsiteX18" fmla="*/ 2826 w 5690839"/>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63660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6830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19813"/>
              <a:gd name="connsiteX1" fmla="*/ 2139944 w 5694917"/>
              <a:gd name="connsiteY1" fmla="*/ 4103671 h 6119813"/>
              <a:gd name="connsiteX2" fmla="*/ 2128184 w 5694917"/>
              <a:gd name="connsiteY2" fmla="*/ 6108698 h 6119813"/>
              <a:gd name="connsiteX3" fmla="*/ 11166 w 5694917"/>
              <a:gd name="connsiteY3" fmla="*/ 4107476 h 6119813"/>
              <a:gd name="connsiteX4" fmla="*/ 3511628 w 5694917"/>
              <a:gd name="connsiteY4" fmla="*/ 1885214 h 6119813"/>
              <a:gd name="connsiteX5" fmla="*/ 4172568 w 5694917"/>
              <a:gd name="connsiteY5" fmla="*/ 6104879 h 6119813"/>
              <a:gd name="connsiteX6" fmla="*/ 2584243 w 5694917"/>
              <a:gd name="connsiteY6" fmla="*/ 6108908 h 6119813"/>
              <a:gd name="connsiteX7" fmla="*/ 2576445 w 5694917"/>
              <a:gd name="connsiteY7" fmla="*/ 3662501 h 6119813"/>
              <a:gd name="connsiteX8" fmla="*/ 10440 w 5694917"/>
              <a:gd name="connsiteY8" fmla="*/ 3666711 h 6119813"/>
              <a:gd name="connsiteX9" fmla="*/ 557 w 5694917"/>
              <a:gd name="connsiteY9" fmla="*/ 2516900 h 6119813"/>
              <a:gd name="connsiteX10" fmla="*/ 3511628 w 5694917"/>
              <a:gd name="connsiteY10" fmla="*/ 1885214 h 6119813"/>
              <a:gd name="connsiteX11" fmla="*/ 6904 w 5694917"/>
              <a:gd name="connsiteY11" fmla="*/ 0 h 6119813"/>
              <a:gd name="connsiteX12" fmla="*/ 5694917 w 5694917"/>
              <a:gd name="connsiteY12" fmla="*/ 0 h 6119813"/>
              <a:gd name="connsiteX13" fmla="*/ 5694917 w 5694917"/>
              <a:gd name="connsiteY13" fmla="*/ 6119813 h 6119813"/>
              <a:gd name="connsiteX14" fmla="*/ 4611000 w 5694917"/>
              <a:gd name="connsiteY14" fmla="*/ 6117190 h 6119813"/>
              <a:gd name="connsiteX15" fmla="*/ 3858759 w 5694917"/>
              <a:gd name="connsiteY15" fmla="*/ 1386187 h 6119813"/>
              <a:gd name="connsiteX16" fmla="*/ 8811 w 5694917"/>
              <a:gd name="connsiteY16" fmla="*/ 2052029 h 6119813"/>
              <a:gd name="connsiteX17" fmla="*/ 6904 w 5694917"/>
              <a:gd name="connsiteY17" fmla="*/ 0 h 6119813"/>
              <a:gd name="connsiteX0" fmla="*/ 11166 w 5694917"/>
              <a:gd name="connsiteY0" fmla="*/ 4107476 h 6119813"/>
              <a:gd name="connsiteX1" fmla="*/ 2139944 w 5694917"/>
              <a:gd name="connsiteY1" fmla="*/ 4103671 h 6119813"/>
              <a:gd name="connsiteX2" fmla="*/ 11166 w 5694917"/>
              <a:gd name="connsiteY2" fmla="*/ 4107476 h 6119813"/>
              <a:gd name="connsiteX3" fmla="*/ 3511628 w 5694917"/>
              <a:gd name="connsiteY3" fmla="*/ 1885214 h 6119813"/>
              <a:gd name="connsiteX4" fmla="*/ 4172568 w 5694917"/>
              <a:gd name="connsiteY4" fmla="*/ 6104879 h 6119813"/>
              <a:gd name="connsiteX5" fmla="*/ 2584243 w 5694917"/>
              <a:gd name="connsiteY5" fmla="*/ 6108908 h 6119813"/>
              <a:gd name="connsiteX6" fmla="*/ 2576445 w 5694917"/>
              <a:gd name="connsiteY6" fmla="*/ 3662501 h 6119813"/>
              <a:gd name="connsiteX7" fmla="*/ 10440 w 5694917"/>
              <a:gd name="connsiteY7" fmla="*/ 3666711 h 6119813"/>
              <a:gd name="connsiteX8" fmla="*/ 557 w 5694917"/>
              <a:gd name="connsiteY8" fmla="*/ 2516900 h 6119813"/>
              <a:gd name="connsiteX9" fmla="*/ 3511628 w 5694917"/>
              <a:gd name="connsiteY9" fmla="*/ 1885214 h 6119813"/>
              <a:gd name="connsiteX10" fmla="*/ 6904 w 5694917"/>
              <a:gd name="connsiteY10" fmla="*/ 0 h 6119813"/>
              <a:gd name="connsiteX11" fmla="*/ 5694917 w 5694917"/>
              <a:gd name="connsiteY11" fmla="*/ 0 h 6119813"/>
              <a:gd name="connsiteX12" fmla="*/ 5694917 w 5694917"/>
              <a:gd name="connsiteY12" fmla="*/ 6119813 h 6119813"/>
              <a:gd name="connsiteX13" fmla="*/ 4611000 w 5694917"/>
              <a:gd name="connsiteY13" fmla="*/ 6117190 h 6119813"/>
              <a:gd name="connsiteX14" fmla="*/ 3858759 w 5694917"/>
              <a:gd name="connsiteY14" fmla="*/ 1386187 h 6119813"/>
              <a:gd name="connsiteX15" fmla="*/ 8811 w 5694917"/>
              <a:gd name="connsiteY15" fmla="*/ 2052029 h 6119813"/>
              <a:gd name="connsiteX16" fmla="*/ 6904 w 5694917"/>
              <a:gd name="connsiteY16" fmla="*/ 0 h 6119813"/>
              <a:gd name="connsiteX0" fmla="*/ 3511628 w 5694917"/>
              <a:gd name="connsiteY0" fmla="*/ 1885214 h 6119813"/>
              <a:gd name="connsiteX1" fmla="*/ 4172568 w 5694917"/>
              <a:gd name="connsiteY1" fmla="*/ 6104879 h 6119813"/>
              <a:gd name="connsiteX2" fmla="*/ 2584243 w 5694917"/>
              <a:gd name="connsiteY2" fmla="*/ 6108908 h 6119813"/>
              <a:gd name="connsiteX3" fmla="*/ 2576445 w 5694917"/>
              <a:gd name="connsiteY3" fmla="*/ 3662501 h 6119813"/>
              <a:gd name="connsiteX4" fmla="*/ 10440 w 5694917"/>
              <a:gd name="connsiteY4" fmla="*/ 3666711 h 6119813"/>
              <a:gd name="connsiteX5" fmla="*/ 557 w 5694917"/>
              <a:gd name="connsiteY5" fmla="*/ 2516900 h 6119813"/>
              <a:gd name="connsiteX6" fmla="*/ 3511628 w 5694917"/>
              <a:gd name="connsiteY6" fmla="*/ 1885214 h 6119813"/>
              <a:gd name="connsiteX7" fmla="*/ 6904 w 5694917"/>
              <a:gd name="connsiteY7" fmla="*/ 0 h 6119813"/>
              <a:gd name="connsiteX8" fmla="*/ 5694917 w 5694917"/>
              <a:gd name="connsiteY8" fmla="*/ 0 h 6119813"/>
              <a:gd name="connsiteX9" fmla="*/ 5694917 w 5694917"/>
              <a:gd name="connsiteY9" fmla="*/ 6119813 h 6119813"/>
              <a:gd name="connsiteX10" fmla="*/ 4611000 w 5694917"/>
              <a:gd name="connsiteY10" fmla="*/ 6117190 h 6119813"/>
              <a:gd name="connsiteX11" fmla="*/ 3858759 w 5694917"/>
              <a:gd name="connsiteY11" fmla="*/ 1386187 h 6119813"/>
              <a:gd name="connsiteX12" fmla="*/ 8811 w 5694917"/>
              <a:gd name="connsiteY12" fmla="*/ 2052029 h 6119813"/>
              <a:gd name="connsiteX13" fmla="*/ 6904 w 5694917"/>
              <a:gd name="connsiteY13" fmla="*/ 0 h 6119813"/>
              <a:gd name="connsiteX0" fmla="*/ 3511628 w 5694917"/>
              <a:gd name="connsiteY0" fmla="*/ 1885214 h 6119813"/>
              <a:gd name="connsiteX1" fmla="*/ 2584243 w 5694917"/>
              <a:gd name="connsiteY1" fmla="*/ 6108908 h 6119813"/>
              <a:gd name="connsiteX2" fmla="*/ 2576445 w 5694917"/>
              <a:gd name="connsiteY2" fmla="*/ 3662501 h 6119813"/>
              <a:gd name="connsiteX3" fmla="*/ 10440 w 5694917"/>
              <a:gd name="connsiteY3" fmla="*/ 3666711 h 6119813"/>
              <a:gd name="connsiteX4" fmla="*/ 557 w 5694917"/>
              <a:gd name="connsiteY4" fmla="*/ 2516900 h 6119813"/>
              <a:gd name="connsiteX5" fmla="*/ 3511628 w 5694917"/>
              <a:gd name="connsiteY5" fmla="*/ 1885214 h 6119813"/>
              <a:gd name="connsiteX6" fmla="*/ 6904 w 5694917"/>
              <a:gd name="connsiteY6" fmla="*/ 0 h 6119813"/>
              <a:gd name="connsiteX7" fmla="*/ 5694917 w 5694917"/>
              <a:gd name="connsiteY7" fmla="*/ 0 h 6119813"/>
              <a:gd name="connsiteX8" fmla="*/ 5694917 w 5694917"/>
              <a:gd name="connsiteY8" fmla="*/ 6119813 h 6119813"/>
              <a:gd name="connsiteX9" fmla="*/ 4611000 w 5694917"/>
              <a:gd name="connsiteY9" fmla="*/ 6117190 h 6119813"/>
              <a:gd name="connsiteX10" fmla="*/ 3858759 w 5694917"/>
              <a:gd name="connsiteY10" fmla="*/ 1386187 h 6119813"/>
              <a:gd name="connsiteX11" fmla="*/ 8811 w 5694917"/>
              <a:gd name="connsiteY11" fmla="*/ 2052029 h 6119813"/>
              <a:gd name="connsiteX12" fmla="*/ 6904 w 5694917"/>
              <a:gd name="connsiteY12" fmla="*/ 0 h 6119813"/>
              <a:gd name="connsiteX0" fmla="*/ 3511628 w 5694917"/>
              <a:gd name="connsiteY0" fmla="*/ 1885214 h 6119813"/>
              <a:gd name="connsiteX1" fmla="*/ 2576445 w 5694917"/>
              <a:gd name="connsiteY1" fmla="*/ 3662501 h 6119813"/>
              <a:gd name="connsiteX2" fmla="*/ 10440 w 5694917"/>
              <a:gd name="connsiteY2" fmla="*/ 3666711 h 6119813"/>
              <a:gd name="connsiteX3" fmla="*/ 557 w 5694917"/>
              <a:gd name="connsiteY3" fmla="*/ 2516900 h 6119813"/>
              <a:gd name="connsiteX4" fmla="*/ 3511628 w 5694917"/>
              <a:gd name="connsiteY4" fmla="*/ 1885214 h 6119813"/>
              <a:gd name="connsiteX5" fmla="*/ 6904 w 5694917"/>
              <a:gd name="connsiteY5" fmla="*/ 0 h 6119813"/>
              <a:gd name="connsiteX6" fmla="*/ 5694917 w 5694917"/>
              <a:gd name="connsiteY6" fmla="*/ 0 h 6119813"/>
              <a:gd name="connsiteX7" fmla="*/ 5694917 w 5694917"/>
              <a:gd name="connsiteY7" fmla="*/ 6119813 h 6119813"/>
              <a:gd name="connsiteX8" fmla="*/ 4611000 w 5694917"/>
              <a:gd name="connsiteY8" fmla="*/ 6117190 h 6119813"/>
              <a:gd name="connsiteX9" fmla="*/ 3858759 w 5694917"/>
              <a:gd name="connsiteY9" fmla="*/ 1386187 h 6119813"/>
              <a:gd name="connsiteX10" fmla="*/ 8811 w 5694917"/>
              <a:gd name="connsiteY10" fmla="*/ 2052029 h 6119813"/>
              <a:gd name="connsiteX11" fmla="*/ 6904 w 5694917"/>
              <a:gd name="connsiteY11" fmla="*/ 0 h 6119813"/>
              <a:gd name="connsiteX0" fmla="*/ 3511628 w 5694917"/>
              <a:gd name="connsiteY0" fmla="*/ 1885214 h 6119813"/>
              <a:gd name="connsiteX1" fmla="*/ 10440 w 5694917"/>
              <a:gd name="connsiteY1" fmla="*/ 3666711 h 6119813"/>
              <a:gd name="connsiteX2" fmla="*/ 557 w 5694917"/>
              <a:gd name="connsiteY2" fmla="*/ 2516900 h 6119813"/>
              <a:gd name="connsiteX3" fmla="*/ 3511628 w 5694917"/>
              <a:gd name="connsiteY3" fmla="*/ 1885214 h 6119813"/>
              <a:gd name="connsiteX4" fmla="*/ 6904 w 5694917"/>
              <a:gd name="connsiteY4" fmla="*/ 0 h 6119813"/>
              <a:gd name="connsiteX5" fmla="*/ 5694917 w 5694917"/>
              <a:gd name="connsiteY5" fmla="*/ 0 h 6119813"/>
              <a:gd name="connsiteX6" fmla="*/ 5694917 w 5694917"/>
              <a:gd name="connsiteY6" fmla="*/ 6119813 h 6119813"/>
              <a:gd name="connsiteX7" fmla="*/ 4611000 w 5694917"/>
              <a:gd name="connsiteY7" fmla="*/ 6117190 h 6119813"/>
              <a:gd name="connsiteX8" fmla="*/ 3858759 w 5694917"/>
              <a:gd name="connsiteY8" fmla="*/ 1386187 h 6119813"/>
              <a:gd name="connsiteX9" fmla="*/ 8811 w 5694917"/>
              <a:gd name="connsiteY9" fmla="*/ 2052029 h 6119813"/>
              <a:gd name="connsiteX10" fmla="*/ 6904 w 5694917"/>
              <a:gd name="connsiteY10" fmla="*/ 0 h 6119813"/>
              <a:gd name="connsiteX0" fmla="*/ 3511071 w 5694360"/>
              <a:gd name="connsiteY0" fmla="*/ 1885214 h 6119813"/>
              <a:gd name="connsiteX1" fmla="*/ 0 w 5694360"/>
              <a:gd name="connsiteY1" fmla="*/ 2516900 h 6119813"/>
              <a:gd name="connsiteX2" fmla="*/ 3511071 w 5694360"/>
              <a:gd name="connsiteY2" fmla="*/ 1885214 h 6119813"/>
              <a:gd name="connsiteX3" fmla="*/ 6347 w 5694360"/>
              <a:gd name="connsiteY3" fmla="*/ 0 h 6119813"/>
              <a:gd name="connsiteX4" fmla="*/ 5694360 w 5694360"/>
              <a:gd name="connsiteY4" fmla="*/ 0 h 6119813"/>
              <a:gd name="connsiteX5" fmla="*/ 5694360 w 5694360"/>
              <a:gd name="connsiteY5" fmla="*/ 6119813 h 6119813"/>
              <a:gd name="connsiteX6" fmla="*/ 4610443 w 5694360"/>
              <a:gd name="connsiteY6" fmla="*/ 6117190 h 6119813"/>
              <a:gd name="connsiteX7" fmla="*/ 3858202 w 5694360"/>
              <a:gd name="connsiteY7" fmla="*/ 1386187 h 6119813"/>
              <a:gd name="connsiteX8" fmla="*/ 8254 w 5694360"/>
              <a:gd name="connsiteY8" fmla="*/ 2052029 h 6119813"/>
              <a:gd name="connsiteX9" fmla="*/ 6347 w 5694360"/>
              <a:gd name="connsiteY9" fmla="*/ 0 h 6119813"/>
              <a:gd name="connsiteX0" fmla="*/ 0 w 5688013"/>
              <a:gd name="connsiteY0" fmla="*/ 0 h 6119813"/>
              <a:gd name="connsiteX1" fmla="*/ 5688013 w 5688013"/>
              <a:gd name="connsiteY1" fmla="*/ 0 h 6119813"/>
              <a:gd name="connsiteX2" fmla="*/ 5688013 w 5688013"/>
              <a:gd name="connsiteY2" fmla="*/ 6119813 h 6119813"/>
              <a:gd name="connsiteX3" fmla="*/ 4604096 w 5688013"/>
              <a:gd name="connsiteY3" fmla="*/ 6117190 h 6119813"/>
              <a:gd name="connsiteX4" fmla="*/ 3851855 w 5688013"/>
              <a:gd name="connsiteY4" fmla="*/ 1386187 h 6119813"/>
              <a:gd name="connsiteX5" fmla="*/ 1907 w 5688013"/>
              <a:gd name="connsiteY5" fmla="*/ 2052029 h 6119813"/>
              <a:gd name="connsiteX6" fmla="*/ 0 w 5688013"/>
              <a:gd name="connsiteY6" fmla="*/ 0 h 61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8013" h="6119813">
                <a:moveTo>
                  <a:pt x="0" y="0"/>
                </a:moveTo>
                <a:lnTo>
                  <a:pt x="5688013" y="0"/>
                </a:lnTo>
                <a:lnTo>
                  <a:pt x="5688013" y="6119813"/>
                </a:lnTo>
                <a:lnTo>
                  <a:pt x="4604096" y="6117190"/>
                </a:lnTo>
                <a:lnTo>
                  <a:pt x="3851855" y="1386187"/>
                </a:lnTo>
                <a:lnTo>
                  <a:pt x="1907" y="2052029"/>
                </a:lnTo>
                <a:cubicBezTo>
                  <a:pt x="953" y="1402048"/>
                  <a:pt x="636" y="218326"/>
                  <a:pt x="0"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rtlCol="0">
            <a:normAutofit/>
          </a:bodyPr>
          <a:lstStyle/>
          <a:p>
            <a:pPr lvl="0"/>
            <a:r>
              <a:rPr lang="en-US" noProof="0"/>
              <a:t>Click icon to add picture</a:t>
            </a:r>
            <a:endParaRPr lang="en-US" noProof="0" dirty="0"/>
          </a:p>
        </p:txBody>
      </p:sp>
      <p:sp>
        <p:nvSpPr>
          <p:cNvPr id="16" name="Picture Placeholder 10">
            <a:extLst>
              <a:ext uri="{FF2B5EF4-FFF2-40B4-BE49-F238E27FC236}">
                <a16:creationId xmlns:a16="http://schemas.microsoft.com/office/drawing/2014/main" id="{35279496-B254-4A8C-B4DF-A011306AB84E}"/>
              </a:ext>
            </a:extLst>
          </p:cNvPr>
          <p:cNvSpPr>
            <a:spLocks noGrp="1"/>
          </p:cNvSpPr>
          <p:nvPr>
            <p:ph type="pic" sz="quarter" idx="21"/>
          </p:nvPr>
        </p:nvSpPr>
        <p:spPr bwMode="auto">
          <a:xfrm>
            <a:off x="2203615" y="4437112"/>
            <a:ext cx="2131615" cy="2016008"/>
          </a:xfrm>
          <a:custGeom>
            <a:avLst/>
            <a:gdLst>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830 w 5747843"/>
              <a:gd name="connsiteY0" fmla="*/ 3960440 h 6121027"/>
              <a:gd name="connsiteX1" fmla="*/ 2292078 w 5747843"/>
              <a:gd name="connsiteY1" fmla="*/ 3960440 h 6121027"/>
              <a:gd name="connsiteX2" fmla="*/ 2292078 w 5747843"/>
              <a:gd name="connsiteY2" fmla="*/ 6121027 h 6121027"/>
              <a:gd name="connsiteX3" fmla="*/ 59830 w 5747843"/>
              <a:gd name="connsiteY3" fmla="*/ 6121027 h 6121027"/>
              <a:gd name="connsiteX4" fmla="*/ 59830 w 5747843"/>
              <a:gd name="connsiteY4" fmla="*/ 3960440 h 6121027"/>
              <a:gd name="connsiteX5" fmla="*/ 3761829 w 5747843"/>
              <a:gd name="connsiteY5" fmla="*/ 1552331 h 6121027"/>
              <a:gd name="connsiteX6" fmla="*/ 4427031 w 5747843"/>
              <a:gd name="connsiteY6" fmla="*/ 6080221 h 6121027"/>
              <a:gd name="connsiteX7" fmla="*/ 2682226 w 5747843"/>
              <a:gd name="connsiteY7" fmla="*/ 6097035 h 6121027"/>
              <a:gd name="connsiteX8" fmla="*/ 2628916 w 5747843"/>
              <a:gd name="connsiteY8" fmla="*/ 3681685 h 6121027"/>
              <a:gd name="connsiteX9" fmla="*/ 1263 w 5747843"/>
              <a:gd name="connsiteY9" fmla="*/ 3658187 h 6121027"/>
              <a:gd name="connsiteX10" fmla="*/ 8426 w 5747843"/>
              <a:gd name="connsiteY10" fmla="*/ 2036070 h 6121027"/>
              <a:gd name="connsiteX11" fmla="*/ 3761829 w 5747843"/>
              <a:gd name="connsiteY11" fmla="*/ 1552331 h 6121027"/>
              <a:gd name="connsiteX12" fmla="*/ 59830 w 5747843"/>
              <a:gd name="connsiteY12" fmla="*/ 0 h 6121027"/>
              <a:gd name="connsiteX13" fmla="*/ 5747843 w 5747843"/>
              <a:gd name="connsiteY13" fmla="*/ 0 h 6121027"/>
              <a:gd name="connsiteX14" fmla="*/ 5747843 w 5747843"/>
              <a:gd name="connsiteY14" fmla="*/ 6119813 h 6121027"/>
              <a:gd name="connsiteX15" fmla="*/ 5181772 w 5747843"/>
              <a:gd name="connsiteY15" fmla="*/ 6117190 h 6121027"/>
              <a:gd name="connsiteX16" fmla="*/ 4454191 w 5747843"/>
              <a:gd name="connsiteY16" fmla="*/ 597132 h 6121027"/>
              <a:gd name="connsiteX17" fmla="*/ 61737 w 5747843"/>
              <a:gd name="connsiteY17" fmla="*/ 1299961 h 6121027"/>
              <a:gd name="connsiteX18" fmla="*/ 59830 w 5747843"/>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44152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15076 w 5703089"/>
              <a:gd name="connsiteY0" fmla="*/ 3960440 h 6121027"/>
              <a:gd name="connsiteX1" fmla="*/ 2247324 w 5703089"/>
              <a:gd name="connsiteY1" fmla="*/ 3960440 h 6121027"/>
              <a:gd name="connsiteX2" fmla="*/ 2247324 w 5703089"/>
              <a:gd name="connsiteY2" fmla="*/ 6121027 h 6121027"/>
              <a:gd name="connsiteX3" fmla="*/ 15076 w 5703089"/>
              <a:gd name="connsiteY3" fmla="*/ 6121027 h 6121027"/>
              <a:gd name="connsiteX4" fmla="*/ 15076 w 5703089"/>
              <a:gd name="connsiteY4" fmla="*/ 3960440 h 6121027"/>
              <a:gd name="connsiteX5" fmla="*/ 3877361 w 5703089"/>
              <a:gd name="connsiteY5" fmla="*/ 1355067 h 6121027"/>
              <a:gd name="connsiteX6" fmla="*/ 4616541 w 5703089"/>
              <a:gd name="connsiteY6" fmla="*/ 6117208 h 6121027"/>
              <a:gd name="connsiteX7" fmla="*/ 2637472 w 5703089"/>
              <a:gd name="connsiteY7" fmla="*/ 6097035 h 6121027"/>
              <a:gd name="connsiteX8" fmla="*/ 2584162 w 5703089"/>
              <a:gd name="connsiteY8" fmla="*/ 3681685 h 6121027"/>
              <a:gd name="connsiteX9" fmla="*/ 5827 w 5703089"/>
              <a:gd name="connsiteY9" fmla="*/ 3658187 h 6121027"/>
              <a:gd name="connsiteX10" fmla="*/ 661 w 5703089"/>
              <a:gd name="connsiteY10" fmla="*/ 2036070 h 6121027"/>
              <a:gd name="connsiteX11" fmla="*/ 3877361 w 5703089"/>
              <a:gd name="connsiteY11" fmla="*/ 1355067 h 6121027"/>
              <a:gd name="connsiteX12" fmla="*/ 15076 w 5703089"/>
              <a:gd name="connsiteY12" fmla="*/ 0 h 6121027"/>
              <a:gd name="connsiteX13" fmla="*/ 5703089 w 5703089"/>
              <a:gd name="connsiteY13" fmla="*/ 0 h 6121027"/>
              <a:gd name="connsiteX14" fmla="*/ 5703089 w 5703089"/>
              <a:gd name="connsiteY14" fmla="*/ 6119813 h 6121027"/>
              <a:gd name="connsiteX15" fmla="*/ 5137018 w 5703089"/>
              <a:gd name="connsiteY15" fmla="*/ 6117190 h 6121027"/>
              <a:gd name="connsiteX16" fmla="*/ 4409437 w 5703089"/>
              <a:gd name="connsiteY16" fmla="*/ 597132 h 6121027"/>
              <a:gd name="connsiteX17" fmla="*/ 16983 w 5703089"/>
              <a:gd name="connsiteY17" fmla="*/ 1299961 h 6121027"/>
              <a:gd name="connsiteX18" fmla="*/ 15076 w 5703089"/>
              <a:gd name="connsiteY18" fmla="*/ 0 h 6121027"/>
              <a:gd name="connsiteX0" fmla="*/ 15076 w 5703089"/>
              <a:gd name="connsiteY0" fmla="*/ 3960440 h 6121693"/>
              <a:gd name="connsiteX1" fmla="*/ 2247324 w 5703089"/>
              <a:gd name="connsiteY1" fmla="*/ 3960440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3960440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185002 w 5703089"/>
              <a:gd name="connsiteY6" fmla="*/ 6104879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1299961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44698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5337 w 5693350"/>
              <a:gd name="connsiteY0" fmla="*/ 4133046 h 6121693"/>
              <a:gd name="connsiteX1" fmla="*/ 2126618 w 5693350"/>
              <a:gd name="connsiteY1" fmla="*/ 4120717 h 6121693"/>
              <a:gd name="connsiteX2" fmla="*/ 2126617 w 5693350"/>
              <a:gd name="connsiteY2" fmla="*/ 6108698 h 6121693"/>
              <a:gd name="connsiteX3" fmla="*/ 5337 w 5693350"/>
              <a:gd name="connsiteY3" fmla="*/ 6121027 h 6121693"/>
              <a:gd name="connsiteX4" fmla="*/ 5337 w 5693350"/>
              <a:gd name="connsiteY4" fmla="*/ 4133046 h 6121693"/>
              <a:gd name="connsiteX5" fmla="*/ 3510061 w 5693350"/>
              <a:gd name="connsiteY5" fmla="*/ 1885214 h 6121693"/>
              <a:gd name="connsiteX6" fmla="*/ 4175263 w 5693350"/>
              <a:gd name="connsiteY6" fmla="*/ 6104879 h 6121693"/>
              <a:gd name="connsiteX7" fmla="*/ 2578414 w 5693350"/>
              <a:gd name="connsiteY7" fmla="*/ 6121693 h 6121693"/>
              <a:gd name="connsiteX8" fmla="*/ 2562093 w 5693350"/>
              <a:gd name="connsiteY8" fmla="*/ 3662501 h 6121693"/>
              <a:gd name="connsiteX9" fmla="*/ 349 w 5693350"/>
              <a:gd name="connsiteY9" fmla="*/ 3666711 h 6121693"/>
              <a:gd name="connsiteX10" fmla="*/ 3252 w 5693350"/>
              <a:gd name="connsiteY10" fmla="*/ 2516900 h 6121693"/>
              <a:gd name="connsiteX11" fmla="*/ 3510061 w 5693350"/>
              <a:gd name="connsiteY11" fmla="*/ 1885214 h 6121693"/>
              <a:gd name="connsiteX12" fmla="*/ 5337 w 5693350"/>
              <a:gd name="connsiteY12" fmla="*/ 0 h 6121693"/>
              <a:gd name="connsiteX13" fmla="*/ 5693350 w 5693350"/>
              <a:gd name="connsiteY13" fmla="*/ 0 h 6121693"/>
              <a:gd name="connsiteX14" fmla="*/ 5693350 w 5693350"/>
              <a:gd name="connsiteY14" fmla="*/ 6119813 h 6121693"/>
              <a:gd name="connsiteX15" fmla="*/ 4609433 w 5693350"/>
              <a:gd name="connsiteY15" fmla="*/ 6117190 h 6121693"/>
              <a:gd name="connsiteX16" fmla="*/ 3857192 w 5693350"/>
              <a:gd name="connsiteY16" fmla="*/ 1386187 h 6121693"/>
              <a:gd name="connsiteX17" fmla="*/ 7244 w 5693350"/>
              <a:gd name="connsiteY17" fmla="*/ 2052029 h 6121693"/>
              <a:gd name="connsiteX18" fmla="*/ 5337 w 5693350"/>
              <a:gd name="connsiteY18" fmla="*/ 0 h 6121693"/>
              <a:gd name="connsiteX0" fmla="*/ 4988 w 5693001"/>
              <a:gd name="connsiteY0" fmla="*/ 4133046 h 6121693"/>
              <a:gd name="connsiteX1" fmla="*/ 2126269 w 5693001"/>
              <a:gd name="connsiteY1" fmla="*/ 4120717 h 6121693"/>
              <a:gd name="connsiteX2" fmla="*/ 2126268 w 5693001"/>
              <a:gd name="connsiteY2" fmla="*/ 6108698 h 6121693"/>
              <a:gd name="connsiteX3" fmla="*/ 4988 w 5693001"/>
              <a:gd name="connsiteY3" fmla="*/ 6121027 h 6121693"/>
              <a:gd name="connsiteX4" fmla="*/ 4988 w 5693001"/>
              <a:gd name="connsiteY4" fmla="*/ 4133046 h 6121693"/>
              <a:gd name="connsiteX5" fmla="*/ 3509712 w 5693001"/>
              <a:gd name="connsiteY5" fmla="*/ 1885214 h 6121693"/>
              <a:gd name="connsiteX6" fmla="*/ 4174914 w 5693001"/>
              <a:gd name="connsiteY6" fmla="*/ 6104879 h 6121693"/>
              <a:gd name="connsiteX7" fmla="*/ 2578065 w 5693001"/>
              <a:gd name="connsiteY7" fmla="*/ 6121693 h 6121693"/>
              <a:gd name="connsiteX8" fmla="*/ 2561744 w 5693001"/>
              <a:gd name="connsiteY8" fmla="*/ 3662501 h 6121693"/>
              <a:gd name="connsiteX9" fmla="*/ 0 w 5693001"/>
              <a:gd name="connsiteY9" fmla="*/ 3666711 h 6121693"/>
              <a:gd name="connsiteX10" fmla="*/ 2903 w 5693001"/>
              <a:gd name="connsiteY10" fmla="*/ 2516900 h 6121693"/>
              <a:gd name="connsiteX11" fmla="*/ 3509712 w 5693001"/>
              <a:gd name="connsiteY11" fmla="*/ 1885214 h 6121693"/>
              <a:gd name="connsiteX12" fmla="*/ 4988 w 5693001"/>
              <a:gd name="connsiteY12" fmla="*/ 0 h 6121693"/>
              <a:gd name="connsiteX13" fmla="*/ 5693001 w 5693001"/>
              <a:gd name="connsiteY13" fmla="*/ 0 h 6121693"/>
              <a:gd name="connsiteX14" fmla="*/ 5693001 w 5693001"/>
              <a:gd name="connsiteY14" fmla="*/ 6119813 h 6121693"/>
              <a:gd name="connsiteX15" fmla="*/ 4609084 w 5693001"/>
              <a:gd name="connsiteY15" fmla="*/ 6117190 h 6121693"/>
              <a:gd name="connsiteX16" fmla="*/ 3856843 w 5693001"/>
              <a:gd name="connsiteY16" fmla="*/ 1386187 h 6121693"/>
              <a:gd name="connsiteX17" fmla="*/ 6895 w 5693001"/>
              <a:gd name="connsiteY17" fmla="*/ 2052029 h 6121693"/>
              <a:gd name="connsiteX18" fmla="*/ 4988 w 5693001"/>
              <a:gd name="connsiteY18" fmla="*/ 0 h 6121693"/>
              <a:gd name="connsiteX0" fmla="*/ 2826 w 5690839"/>
              <a:gd name="connsiteY0" fmla="*/ 4133046 h 6121693"/>
              <a:gd name="connsiteX1" fmla="*/ 2124107 w 5690839"/>
              <a:gd name="connsiteY1" fmla="*/ 4120717 h 6121693"/>
              <a:gd name="connsiteX2" fmla="*/ 2124106 w 5690839"/>
              <a:gd name="connsiteY2" fmla="*/ 6108698 h 6121693"/>
              <a:gd name="connsiteX3" fmla="*/ 2826 w 5690839"/>
              <a:gd name="connsiteY3" fmla="*/ 6121027 h 6121693"/>
              <a:gd name="connsiteX4" fmla="*/ 2826 w 5690839"/>
              <a:gd name="connsiteY4" fmla="*/ 4133046 h 6121693"/>
              <a:gd name="connsiteX5" fmla="*/ 3507550 w 5690839"/>
              <a:gd name="connsiteY5" fmla="*/ 1885214 h 6121693"/>
              <a:gd name="connsiteX6" fmla="*/ 4172752 w 5690839"/>
              <a:gd name="connsiteY6" fmla="*/ 6104879 h 6121693"/>
              <a:gd name="connsiteX7" fmla="*/ 2575903 w 5690839"/>
              <a:gd name="connsiteY7" fmla="*/ 6121693 h 6121693"/>
              <a:gd name="connsiteX8" fmla="*/ 2559582 w 5690839"/>
              <a:gd name="connsiteY8" fmla="*/ 3662501 h 6121693"/>
              <a:gd name="connsiteX9" fmla="*/ 6362 w 5690839"/>
              <a:gd name="connsiteY9" fmla="*/ 3666711 h 6121693"/>
              <a:gd name="connsiteX10" fmla="*/ 741 w 5690839"/>
              <a:gd name="connsiteY10" fmla="*/ 2516900 h 6121693"/>
              <a:gd name="connsiteX11" fmla="*/ 3507550 w 5690839"/>
              <a:gd name="connsiteY11" fmla="*/ 1885214 h 6121693"/>
              <a:gd name="connsiteX12" fmla="*/ 2826 w 5690839"/>
              <a:gd name="connsiteY12" fmla="*/ 0 h 6121693"/>
              <a:gd name="connsiteX13" fmla="*/ 5690839 w 5690839"/>
              <a:gd name="connsiteY13" fmla="*/ 0 h 6121693"/>
              <a:gd name="connsiteX14" fmla="*/ 5690839 w 5690839"/>
              <a:gd name="connsiteY14" fmla="*/ 6119813 h 6121693"/>
              <a:gd name="connsiteX15" fmla="*/ 4606922 w 5690839"/>
              <a:gd name="connsiteY15" fmla="*/ 6117190 h 6121693"/>
              <a:gd name="connsiteX16" fmla="*/ 3854681 w 5690839"/>
              <a:gd name="connsiteY16" fmla="*/ 1386187 h 6121693"/>
              <a:gd name="connsiteX17" fmla="*/ 4733 w 5690839"/>
              <a:gd name="connsiteY17" fmla="*/ 2052029 h 6121693"/>
              <a:gd name="connsiteX18" fmla="*/ 2826 w 5690839"/>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63660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6830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6335861"/>
              <a:gd name="connsiteY0" fmla="*/ 4107476 h 6121027"/>
              <a:gd name="connsiteX1" fmla="*/ 2139944 w 6335861"/>
              <a:gd name="connsiteY1" fmla="*/ 4103671 h 6121027"/>
              <a:gd name="connsiteX2" fmla="*/ 2128184 w 6335861"/>
              <a:gd name="connsiteY2" fmla="*/ 6108698 h 6121027"/>
              <a:gd name="connsiteX3" fmla="*/ 6904 w 6335861"/>
              <a:gd name="connsiteY3" fmla="*/ 6121027 h 6121027"/>
              <a:gd name="connsiteX4" fmla="*/ 11166 w 6335861"/>
              <a:gd name="connsiteY4" fmla="*/ 4107476 h 6121027"/>
              <a:gd name="connsiteX5" fmla="*/ 3511628 w 6335861"/>
              <a:gd name="connsiteY5" fmla="*/ 1885214 h 6121027"/>
              <a:gd name="connsiteX6" fmla="*/ 4172568 w 6335861"/>
              <a:gd name="connsiteY6" fmla="*/ 6104879 h 6121027"/>
              <a:gd name="connsiteX7" fmla="*/ 2584243 w 6335861"/>
              <a:gd name="connsiteY7" fmla="*/ 6108908 h 6121027"/>
              <a:gd name="connsiteX8" fmla="*/ 2576445 w 6335861"/>
              <a:gd name="connsiteY8" fmla="*/ 3662501 h 6121027"/>
              <a:gd name="connsiteX9" fmla="*/ 10440 w 6335861"/>
              <a:gd name="connsiteY9" fmla="*/ 3666711 h 6121027"/>
              <a:gd name="connsiteX10" fmla="*/ 557 w 6335861"/>
              <a:gd name="connsiteY10" fmla="*/ 2516900 h 6121027"/>
              <a:gd name="connsiteX11" fmla="*/ 3511628 w 6335861"/>
              <a:gd name="connsiteY11" fmla="*/ 1885214 h 6121027"/>
              <a:gd name="connsiteX12" fmla="*/ 6904 w 6335861"/>
              <a:gd name="connsiteY12" fmla="*/ 0 h 6121027"/>
              <a:gd name="connsiteX13" fmla="*/ 6335861 w 6335861"/>
              <a:gd name="connsiteY13" fmla="*/ 101619 h 6121027"/>
              <a:gd name="connsiteX14" fmla="*/ 5694917 w 6335861"/>
              <a:gd name="connsiteY14" fmla="*/ 6119813 h 6121027"/>
              <a:gd name="connsiteX15" fmla="*/ 4611000 w 6335861"/>
              <a:gd name="connsiteY15" fmla="*/ 6117190 h 6121027"/>
              <a:gd name="connsiteX16" fmla="*/ 3858759 w 6335861"/>
              <a:gd name="connsiteY16" fmla="*/ 1386187 h 6121027"/>
              <a:gd name="connsiteX17" fmla="*/ 8811 w 6335861"/>
              <a:gd name="connsiteY17" fmla="*/ 2052029 h 6121027"/>
              <a:gd name="connsiteX18" fmla="*/ 6904 w 6335861"/>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4225437 w 5694917"/>
              <a:gd name="connsiteY13" fmla="*/ 781687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6119813 h 6121027"/>
              <a:gd name="connsiteX14" fmla="*/ 4611000 w 5694917"/>
              <a:gd name="connsiteY14" fmla="*/ 6117190 h 6121027"/>
              <a:gd name="connsiteX15" fmla="*/ 3858759 w 5694917"/>
              <a:gd name="connsiteY15" fmla="*/ 1386187 h 6121027"/>
              <a:gd name="connsiteX16" fmla="*/ 8811 w 5694917"/>
              <a:gd name="connsiteY16" fmla="*/ 2052029 h 6121027"/>
              <a:gd name="connsiteX17" fmla="*/ 6904 w 5694917"/>
              <a:gd name="connsiteY17" fmla="*/ 0 h 6121027"/>
              <a:gd name="connsiteX0" fmla="*/ 11166 w 5694917"/>
              <a:gd name="connsiteY0" fmla="*/ 2721289 h 4734840"/>
              <a:gd name="connsiteX1" fmla="*/ 2139944 w 5694917"/>
              <a:gd name="connsiteY1" fmla="*/ 2717484 h 4734840"/>
              <a:gd name="connsiteX2" fmla="*/ 2128184 w 5694917"/>
              <a:gd name="connsiteY2" fmla="*/ 4722511 h 4734840"/>
              <a:gd name="connsiteX3" fmla="*/ 6904 w 5694917"/>
              <a:gd name="connsiteY3" fmla="*/ 4734840 h 4734840"/>
              <a:gd name="connsiteX4" fmla="*/ 11166 w 5694917"/>
              <a:gd name="connsiteY4" fmla="*/ 2721289 h 4734840"/>
              <a:gd name="connsiteX5" fmla="*/ 3511628 w 5694917"/>
              <a:gd name="connsiteY5" fmla="*/ 499027 h 4734840"/>
              <a:gd name="connsiteX6" fmla="*/ 4172568 w 5694917"/>
              <a:gd name="connsiteY6" fmla="*/ 4718692 h 4734840"/>
              <a:gd name="connsiteX7" fmla="*/ 2584243 w 5694917"/>
              <a:gd name="connsiteY7" fmla="*/ 4722721 h 4734840"/>
              <a:gd name="connsiteX8" fmla="*/ 2576445 w 5694917"/>
              <a:gd name="connsiteY8" fmla="*/ 2276314 h 4734840"/>
              <a:gd name="connsiteX9" fmla="*/ 10440 w 5694917"/>
              <a:gd name="connsiteY9" fmla="*/ 2280524 h 4734840"/>
              <a:gd name="connsiteX10" fmla="*/ 557 w 5694917"/>
              <a:gd name="connsiteY10" fmla="*/ 1130713 h 4734840"/>
              <a:gd name="connsiteX11" fmla="*/ 3511628 w 5694917"/>
              <a:gd name="connsiteY11" fmla="*/ 499027 h 4734840"/>
              <a:gd name="connsiteX12" fmla="*/ 8811 w 5694917"/>
              <a:gd name="connsiteY12" fmla="*/ 665842 h 4734840"/>
              <a:gd name="connsiteX13" fmla="*/ 5694917 w 5694917"/>
              <a:gd name="connsiteY13" fmla="*/ 4733626 h 4734840"/>
              <a:gd name="connsiteX14" fmla="*/ 4611000 w 5694917"/>
              <a:gd name="connsiteY14" fmla="*/ 4731003 h 4734840"/>
              <a:gd name="connsiteX15" fmla="*/ 3858759 w 5694917"/>
              <a:gd name="connsiteY15" fmla="*/ 0 h 4734840"/>
              <a:gd name="connsiteX16" fmla="*/ 8811 w 5694917"/>
              <a:gd name="connsiteY16" fmla="*/ 665842 h 4734840"/>
              <a:gd name="connsiteX0" fmla="*/ 11166 w 5694917"/>
              <a:gd name="connsiteY0" fmla="*/ 2721289 h 4734840"/>
              <a:gd name="connsiteX1" fmla="*/ 2139944 w 5694917"/>
              <a:gd name="connsiteY1" fmla="*/ 2717484 h 4734840"/>
              <a:gd name="connsiteX2" fmla="*/ 2128184 w 5694917"/>
              <a:gd name="connsiteY2" fmla="*/ 4722511 h 4734840"/>
              <a:gd name="connsiteX3" fmla="*/ 6904 w 5694917"/>
              <a:gd name="connsiteY3" fmla="*/ 4734840 h 4734840"/>
              <a:gd name="connsiteX4" fmla="*/ 11166 w 5694917"/>
              <a:gd name="connsiteY4" fmla="*/ 2721289 h 4734840"/>
              <a:gd name="connsiteX5" fmla="*/ 3511628 w 5694917"/>
              <a:gd name="connsiteY5" fmla="*/ 499027 h 4734840"/>
              <a:gd name="connsiteX6" fmla="*/ 4172568 w 5694917"/>
              <a:gd name="connsiteY6" fmla="*/ 4718692 h 4734840"/>
              <a:gd name="connsiteX7" fmla="*/ 2584243 w 5694917"/>
              <a:gd name="connsiteY7" fmla="*/ 4722721 h 4734840"/>
              <a:gd name="connsiteX8" fmla="*/ 2576445 w 5694917"/>
              <a:gd name="connsiteY8" fmla="*/ 2276314 h 4734840"/>
              <a:gd name="connsiteX9" fmla="*/ 10440 w 5694917"/>
              <a:gd name="connsiteY9" fmla="*/ 2280524 h 4734840"/>
              <a:gd name="connsiteX10" fmla="*/ 557 w 5694917"/>
              <a:gd name="connsiteY10" fmla="*/ 1130713 h 4734840"/>
              <a:gd name="connsiteX11" fmla="*/ 3511628 w 5694917"/>
              <a:gd name="connsiteY11" fmla="*/ 499027 h 4734840"/>
              <a:gd name="connsiteX12" fmla="*/ 3858759 w 5694917"/>
              <a:gd name="connsiteY12" fmla="*/ 0 h 4734840"/>
              <a:gd name="connsiteX13" fmla="*/ 5694917 w 5694917"/>
              <a:gd name="connsiteY13" fmla="*/ 4733626 h 4734840"/>
              <a:gd name="connsiteX14" fmla="*/ 4611000 w 5694917"/>
              <a:gd name="connsiteY14" fmla="*/ 4731003 h 4734840"/>
              <a:gd name="connsiteX15" fmla="*/ 3858759 w 5694917"/>
              <a:gd name="connsiteY15" fmla="*/ 0 h 4734840"/>
              <a:gd name="connsiteX0" fmla="*/ 11166 w 5694917"/>
              <a:gd name="connsiteY0" fmla="*/ 2222262 h 4235813"/>
              <a:gd name="connsiteX1" fmla="*/ 2139944 w 5694917"/>
              <a:gd name="connsiteY1" fmla="*/ 2218457 h 4235813"/>
              <a:gd name="connsiteX2" fmla="*/ 2128184 w 5694917"/>
              <a:gd name="connsiteY2" fmla="*/ 4223484 h 4235813"/>
              <a:gd name="connsiteX3" fmla="*/ 6904 w 5694917"/>
              <a:gd name="connsiteY3" fmla="*/ 4235813 h 4235813"/>
              <a:gd name="connsiteX4" fmla="*/ 11166 w 5694917"/>
              <a:gd name="connsiteY4" fmla="*/ 2222262 h 4235813"/>
              <a:gd name="connsiteX5" fmla="*/ 3511628 w 5694917"/>
              <a:gd name="connsiteY5" fmla="*/ 0 h 4235813"/>
              <a:gd name="connsiteX6" fmla="*/ 4172568 w 5694917"/>
              <a:gd name="connsiteY6" fmla="*/ 4219665 h 4235813"/>
              <a:gd name="connsiteX7" fmla="*/ 2584243 w 5694917"/>
              <a:gd name="connsiteY7" fmla="*/ 4223694 h 4235813"/>
              <a:gd name="connsiteX8" fmla="*/ 2576445 w 5694917"/>
              <a:gd name="connsiteY8" fmla="*/ 1777287 h 4235813"/>
              <a:gd name="connsiteX9" fmla="*/ 10440 w 5694917"/>
              <a:gd name="connsiteY9" fmla="*/ 1781497 h 4235813"/>
              <a:gd name="connsiteX10" fmla="*/ 557 w 5694917"/>
              <a:gd name="connsiteY10" fmla="*/ 631686 h 4235813"/>
              <a:gd name="connsiteX11" fmla="*/ 3511628 w 5694917"/>
              <a:gd name="connsiteY11" fmla="*/ 0 h 4235813"/>
              <a:gd name="connsiteX12" fmla="*/ 4611000 w 5694917"/>
              <a:gd name="connsiteY12" fmla="*/ 4231976 h 4235813"/>
              <a:gd name="connsiteX13" fmla="*/ 5694917 w 5694917"/>
              <a:gd name="connsiteY13" fmla="*/ 4234599 h 4235813"/>
              <a:gd name="connsiteX14" fmla="*/ 4611000 w 5694917"/>
              <a:gd name="connsiteY14" fmla="*/ 4231976 h 4235813"/>
              <a:gd name="connsiteX0" fmla="*/ 11166 w 5694917"/>
              <a:gd name="connsiteY0" fmla="*/ 2222262 h 4235813"/>
              <a:gd name="connsiteX1" fmla="*/ 2139944 w 5694917"/>
              <a:gd name="connsiteY1" fmla="*/ 2218457 h 4235813"/>
              <a:gd name="connsiteX2" fmla="*/ 2128184 w 5694917"/>
              <a:gd name="connsiteY2" fmla="*/ 4223484 h 4235813"/>
              <a:gd name="connsiteX3" fmla="*/ 6904 w 5694917"/>
              <a:gd name="connsiteY3" fmla="*/ 4235813 h 4235813"/>
              <a:gd name="connsiteX4" fmla="*/ 11166 w 5694917"/>
              <a:gd name="connsiteY4" fmla="*/ 2222262 h 4235813"/>
              <a:gd name="connsiteX5" fmla="*/ 3511628 w 5694917"/>
              <a:gd name="connsiteY5" fmla="*/ 0 h 4235813"/>
              <a:gd name="connsiteX6" fmla="*/ 4172568 w 5694917"/>
              <a:gd name="connsiteY6" fmla="*/ 4219665 h 4235813"/>
              <a:gd name="connsiteX7" fmla="*/ 2584243 w 5694917"/>
              <a:gd name="connsiteY7" fmla="*/ 4223694 h 4235813"/>
              <a:gd name="connsiteX8" fmla="*/ 2576445 w 5694917"/>
              <a:gd name="connsiteY8" fmla="*/ 1777287 h 4235813"/>
              <a:gd name="connsiteX9" fmla="*/ 10440 w 5694917"/>
              <a:gd name="connsiteY9" fmla="*/ 1781497 h 4235813"/>
              <a:gd name="connsiteX10" fmla="*/ 557 w 5694917"/>
              <a:gd name="connsiteY10" fmla="*/ 631686 h 4235813"/>
              <a:gd name="connsiteX11" fmla="*/ 3511628 w 5694917"/>
              <a:gd name="connsiteY11" fmla="*/ 0 h 4235813"/>
              <a:gd name="connsiteX12" fmla="*/ 4611000 w 5694917"/>
              <a:gd name="connsiteY12" fmla="*/ 4231976 h 4235813"/>
              <a:gd name="connsiteX13" fmla="*/ 5694917 w 5694917"/>
              <a:gd name="connsiteY13" fmla="*/ 4234599 h 4235813"/>
              <a:gd name="connsiteX14" fmla="*/ 4611000 w 5694917"/>
              <a:gd name="connsiteY14" fmla="*/ 4231976 h 4235813"/>
              <a:gd name="connsiteX0" fmla="*/ 11166 w 4172568"/>
              <a:gd name="connsiteY0" fmla="*/ 2222262 h 4235813"/>
              <a:gd name="connsiteX1" fmla="*/ 2139944 w 4172568"/>
              <a:gd name="connsiteY1" fmla="*/ 2218457 h 4235813"/>
              <a:gd name="connsiteX2" fmla="*/ 2128184 w 4172568"/>
              <a:gd name="connsiteY2" fmla="*/ 4223484 h 4235813"/>
              <a:gd name="connsiteX3" fmla="*/ 6904 w 4172568"/>
              <a:gd name="connsiteY3" fmla="*/ 4235813 h 4235813"/>
              <a:gd name="connsiteX4" fmla="*/ 11166 w 4172568"/>
              <a:gd name="connsiteY4" fmla="*/ 2222262 h 4235813"/>
              <a:gd name="connsiteX5" fmla="*/ 3511628 w 4172568"/>
              <a:gd name="connsiteY5" fmla="*/ 0 h 4235813"/>
              <a:gd name="connsiteX6" fmla="*/ 4172568 w 4172568"/>
              <a:gd name="connsiteY6" fmla="*/ 4219665 h 4235813"/>
              <a:gd name="connsiteX7" fmla="*/ 2584243 w 4172568"/>
              <a:gd name="connsiteY7" fmla="*/ 4223694 h 4235813"/>
              <a:gd name="connsiteX8" fmla="*/ 2576445 w 4172568"/>
              <a:gd name="connsiteY8" fmla="*/ 1777287 h 4235813"/>
              <a:gd name="connsiteX9" fmla="*/ 10440 w 4172568"/>
              <a:gd name="connsiteY9" fmla="*/ 1781497 h 4235813"/>
              <a:gd name="connsiteX10" fmla="*/ 557 w 4172568"/>
              <a:gd name="connsiteY10" fmla="*/ 631686 h 4235813"/>
              <a:gd name="connsiteX11" fmla="*/ 3511628 w 4172568"/>
              <a:gd name="connsiteY11" fmla="*/ 0 h 4235813"/>
              <a:gd name="connsiteX0" fmla="*/ 11166 w 4172568"/>
              <a:gd name="connsiteY0" fmla="*/ 1590576 h 3604127"/>
              <a:gd name="connsiteX1" fmla="*/ 2139944 w 4172568"/>
              <a:gd name="connsiteY1" fmla="*/ 1586771 h 3604127"/>
              <a:gd name="connsiteX2" fmla="*/ 2128184 w 4172568"/>
              <a:gd name="connsiteY2" fmla="*/ 3591798 h 3604127"/>
              <a:gd name="connsiteX3" fmla="*/ 6904 w 4172568"/>
              <a:gd name="connsiteY3" fmla="*/ 3604127 h 3604127"/>
              <a:gd name="connsiteX4" fmla="*/ 11166 w 4172568"/>
              <a:gd name="connsiteY4" fmla="*/ 1590576 h 3604127"/>
              <a:gd name="connsiteX5" fmla="*/ 557 w 4172568"/>
              <a:gd name="connsiteY5" fmla="*/ 0 h 3604127"/>
              <a:gd name="connsiteX6" fmla="*/ 4172568 w 4172568"/>
              <a:gd name="connsiteY6" fmla="*/ 3587979 h 3604127"/>
              <a:gd name="connsiteX7" fmla="*/ 2584243 w 4172568"/>
              <a:gd name="connsiteY7" fmla="*/ 3592008 h 3604127"/>
              <a:gd name="connsiteX8" fmla="*/ 2576445 w 4172568"/>
              <a:gd name="connsiteY8" fmla="*/ 1145601 h 3604127"/>
              <a:gd name="connsiteX9" fmla="*/ 10440 w 4172568"/>
              <a:gd name="connsiteY9" fmla="*/ 1149811 h 3604127"/>
              <a:gd name="connsiteX10" fmla="*/ 557 w 4172568"/>
              <a:gd name="connsiteY10" fmla="*/ 0 h 3604127"/>
              <a:gd name="connsiteX0" fmla="*/ 4262 w 4165664"/>
              <a:gd name="connsiteY0" fmla="*/ 444975 h 2458526"/>
              <a:gd name="connsiteX1" fmla="*/ 2133040 w 4165664"/>
              <a:gd name="connsiteY1" fmla="*/ 441170 h 2458526"/>
              <a:gd name="connsiteX2" fmla="*/ 2121280 w 4165664"/>
              <a:gd name="connsiteY2" fmla="*/ 2446197 h 2458526"/>
              <a:gd name="connsiteX3" fmla="*/ 0 w 4165664"/>
              <a:gd name="connsiteY3" fmla="*/ 2458526 h 2458526"/>
              <a:gd name="connsiteX4" fmla="*/ 4262 w 4165664"/>
              <a:gd name="connsiteY4" fmla="*/ 444975 h 2458526"/>
              <a:gd name="connsiteX5" fmla="*/ 3536 w 4165664"/>
              <a:gd name="connsiteY5" fmla="*/ 4210 h 2458526"/>
              <a:gd name="connsiteX6" fmla="*/ 4165664 w 4165664"/>
              <a:gd name="connsiteY6" fmla="*/ 2442378 h 2458526"/>
              <a:gd name="connsiteX7" fmla="*/ 2577339 w 4165664"/>
              <a:gd name="connsiteY7" fmla="*/ 2446407 h 2458526"/>
              <a:gd name="connsiteX8" fmla="*/ 2569541 w 4165664"/>
              <a:gd name="connsiteY8" fmla="*/ 0 h 2458526"/>
              <a:gd name="connsiteX9" fmla="*/ 3536 w 4165664"/>
              <a:gd name="connsiteY9" fmla="*/ 4210 h 2458526"/>
              <a:gd name="connsiteX0" fmla="*/ 4262 w 2577339"/>
              <a:gd name="connsiteY0" fmla="*/ 444975 h 2458526"/>
              <a:gd name="connsiteX1" fmla="*/ 2133040 w 2577339"/>
              <a:gd name="connsiteY1" fmla="*/ 441170 h 2458526"/>
              <a:gd name="connsiteX2" fmla="*/ 2121280 w 2577339"/>
              <a:gd name="connsiteY2" fmla="*/ 2446197 h 2458526"/>
              <a:gd name="connsiteX3" fmla="*/ 0 w 2577339"/>
              <a:gd name="connsiteY3" fmla="*/ 2458526 h 2458526"/>
              <a:gd name="connsiteX4" fmla="*/ 4262 w 2577339"/>
              <a:gd name="connsiteY4" fmla="*/ 444975 h 2458526"/>
              <a:gd name="connsiteX5" fmla="*/ 3536 w 2577339"/>
              <a:gd name="connsiteY5" fmla="*/ 4210 h 2458526"/>
              <a:gd name="connsiteX6" fmla="*/ 2577339 w 2577339"/>
              <a:gd name="connsiteY6" fmla="*/ 2446407 h 2458526"/>
              <a:gd name="connsiteX7" fmla="*/ 2569541 w 2577339"/>
              <a:gd name="connsiteY7" fmla="*/ 0 h 2458526"/>
              <a:gd name="connsiteX8" fmla="*/ 3536 w 2577339"/>
              <a:gd name="connsiteY8" fmla="*/ 4210 h 2458526"/>
              <a:gd name="connsiteX0" fmla="*/ 4262 w 2569541"/>
              <a:gd name="connsiteY0" fmla="*/ 444975 h 2458526"/>
              <a:gd name="connsiteX1" fmla="*/ 2133040 w 2569541"/>
              <a:gd name="connsiteY1" fmla="*/ 441170 h 2458526"/>
              <a:gd name="connsiteX2" fmla="*/ 2121280 w 2569541"/>
              <a:gd name="connsiteY2" fmla="*/ 2446197 h 2458526"/>
              <a:gd name="connsiteX3" fmla="*/ 0 w 2569541"/>
              <a:gd name="connsiteY3" fmla="*/ 2458526 h 2458526"/>
              <a:gd name="connsiteX4" fmla="*/ 4262 w 2569541"/>
              <a:gd name="connsiteY4" fmla="*/ 444975 h 2458526"/>
              <a:gd name="connsiteX5" fmla="*/ 3536 w 2569541"/>
              <a:gd name="connsiteY5" fmla="*/ 4210 h 2458526"/>
              <a:gd name="connsiteX6" fmla="*/ 2569541 w 2569541"/>
              <a:gd name="connsiteY6" fmla="*/ 0 h 2458526"/>
              <a:gd name="connsiteX7" fmla="*/ 3536 w 2569541"/>
              <a:gd name="connsiteY7" fmla="*/ 4210 h 2458526"/>
              <a:gd name="connsiteX0" fmla="*/ 4262 w 2133040"/>
              <a:gd name="connsiteY0" fmla="*/ 3805 h 2017356"/>
              <a:gd name="connsiteX1" fmla="*/ 2133040 w 2133040"/>
              <a:gd name="connsiteY1" fmla="*/ 0 h 2017356"/>
              <a:gd name="connsiteX2" fmla="*/ 2121280 w 2133040"/>
              <a:gd name="connsiteY2" fmla="*/ 2005027 h 2017356"/>
              <a:gd name="connsiteX3" fmla="*/ 0 w 2133040"/>
              <a:gd name="connsiteY3" fmla="*/ 2017356 h 2017356"/>
              <a:gd name="connsiteX4" fmla="*/ 4262 w 2133040"/>
              <a:gd name="connsiteY4" fmla="*/ 3805 h 2017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040" h="2017356">
                <a:moveTo>
                  <a:pt x="4262" y="3805"/>
                </a:moveTo>
                <a:lnTo>
                  <a:pt x="2133040" y="0"/>
                </a:lnTo>
                <a:cubicBezTo>
                  <a:pt x="2133040" y="662660"/>
                  <a:pt x="2121280" y="1342367"/>
                  <a:pt x="2121280" y="2005027"/>
                </a:cubicBezTo>
                <a:lnTo>
                  <a:pt x="0" y="2017356"/>
                </a:lnTo>
                <a:cubicBezTo>
                  <a:pt x="1421" y="1346172"/>
                  <a:pt x="2841" y="674989"/>
                  <a:pt x="4262" y="3805"/>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rtlCol="0">
            <a:normAutofit/>
          </a:bodyPr>
          <a:lstStyle/>
          <a:p>
            <a:pPr lvl="0"/>
            <a:r>
              <a:rPr lang="en-US" noProof="0"/>
              <a:t>Click icon to add picture</a:t>
            </a:r>
            <a:endParaRPr lang="en-US" noProof="0" dirty="0"/>
          </a:p>
        </p:txBody>
      </p:sp>
      <p:sp>
        <p:nvSpPr>
          <p:cNvPr id="17" name="Date Placeholder 3">
            <a:extLst>
              <a:ext uri="{FF2B5EF4-FFF2-40B4-BE49-F238E27FC236}">
                <a16:creationId xmlns:a16="http://schemas.microsoft.com/office/drawing/2014/main" id="{ECA368B2-8A93-44A3-B95C-243EC1E0B13A}"/>
              </a:ext>
            </a:extLst>
          </p:cNvPr>
          <p:cNvSpPr>
            <a:spLocks noGrp="1"/>
          </p:cNvSpPr>
          <p:nvPr>
            <p:ph type="dt" sz="half" idx="10"/>
          </p:nvPr>
        </p:nvSpPr>
        <p:spPr>
          <a:xfrm>
            <a:off x="4795903" y="6059872"/>
            <a:ext cx="1656184" cy="382352"/>
          </a:xfrm>
          <a:prstGeom prst="rect">
            <a:avLst/>
          </a:prstGeom>
        </p:spPr>
        <p:txBody>
          <a:bodyPr anchor="ctr"/>
          <a:lstStyle>
            <a:lvl1pPr algn="l">
              <a:defRPr sz="900" b="1" i="0">
                <a:solidFill>
                  <a:schemeClr val="bg1"/>
                </a:solidFill>
                <a:latin typeface="+mn-lt"/>
                <a:cs typeface="Arial Narrow"/>
              </a:defRPr>
            </a:lvl1pPr>
          </a:lstStyle>
          <a:p>
            <a:fld id="{A6247B6A-CFE8-4C82-8893-16520A7CE869}" type="datetime4">
              <a:rPr lang="is-IS" smtClean="0"/>
              <a:pPr/>
              <a:t>16. nóvember 2022</a:t>
            </a:fld>
            <a:endParaRPr lang="is-IS" dirty="0"/>
          </a:p>
        </p:txBody>
      </p:sp>
      <p:sp>
        <p:nvSpPr>
          <p:cNvPr id="18" name="Footer Placeholder 4">
            <a:extLst>
              <a:ext uri="{FF2B5EF4-FFF2-40B4-BE49-F238E27FC236}">
                <a16:creationId xmlns:a16="http://schemas.microsoft.com/office/drawing/2014/main" id="{DF9FDDA2-0B4C-4E6F-98B9-C145CB4C816F}"/>
              </a:ext>
            </a:extLst>
          </p:cNvPr>
          <p:cNvSpPr>
            <a:spLocks noGrp="1"/>
          </p:cNvSpPr>
          <p:nvPr>
            <p:ph type="ftr" sz="quarter" idx="11"/>
          </p:nvPr>
        </p:nvSpPr>
        <p:spPr>
          <a:xfrm>
            <a:off x="2203615" y="6059872"/>
            <a:ext cx="2088232" cy="367324"/>
          </a:xfrm>
          <a:prstGeom prst="rect">
            <a:avLst/>
          </a:prstGeom>
        </p:spPr>
        <p:txBody>
          <a:bodyPr anchor="ctr"/>
          <a:lstStyle>
            <a:lvl1pPr algn="l">
              <a:defRPr sz="900" b="1" i="0">
                <a:solidFill>
                  <a:schemeClr val="bg1"/>
                </a:solidFill>
                <a:latin typeface="+mn-lt"/>
                <a:cs typeface="Arial Narrow"/>
              </a:defRPr>
            </a:lvl1pPr>
          </a:lstStyle>
          <a:p>
            <a:endParaRPr lang="is-IS" dirty="0"/>
          </a:p>
        </p:txBody>
      </p:sp>
    </p:spTree>
    <p:extLst>
      <p:ext uri="{BB962C8B-B14F-4D97-AF65-F5344CB8AC3E}">
        <p14:creationId xmlns:p14="http://schemas.microsoft.com/office/powerpoint/2010/main" val="2863361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Picture Placeholder 10"/>
          <p:cNvSpPr>
            <a:spLocks noGrp="1"/>
          </p:cNvSpPr>
          <p:nvPr>
            <p:ph type="pic" sz="quarter" idx="16"/>
          </p:nvPr>
        </p:nvSpPr>
        <p:spPr>
          <a:xfrm>
            <a:off x="2128992" y="332659"/>
            <a:ext cx="5695200" cy="6121027"/>
          </a:xfrm>
          <a:custGeom>
            <a:avLst/>
            <a:gdLst>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830 w 5747843"/>
              <a:gd name="connsiteY0" fmla="*/ 3960440 h 6121027"/>
              <a:gd name="connsiteX1" fmla="*/ 2292078 w 5747843"/>
              <a:gd name="connsiteY1" fmla="*/ 3960440 h 6121027"/>
              <a:gd name="connsiteX2" fmla="*/ 2292078 w 5747843"/>
              <a:gd name="connsiteY2" fmla="*/ 6121027 h 6121027"/>
              <a:gd name="connsiteX3" fmla="*/ 59830 w 5747843"/>
              <a:gd name="connsiteY3" fmla="*/ 6121027 h 6121027"/>
              <a:gd name="connsiteX4" fmla="*/ 59830 w 5747843"/>
              <a:gd name="connsiteY4" fmla="*/ 3960440 h 6121027"/>
              <a:gd name="connsiteX5" fmla="*/ 3761829 w 5747843"/>
              <a:gd name="connsiteY5" fmla="*/ 1552331 h 6121027"/>
              <a:gd name="connsiteX6" fmla="*/ 4427031 w 5747843"/>
              <a:gd name="connsiteY6" fmla="*/ 6080221 h 6121027"/>
              <a:gd name="connsiteX7" fmla="*/ 2682226 w 5747843"/>
              <a:gd name="connsiteY7" fmla="*/ 6097035 h 6121027"/>
              <a:gd name="connsiteX8" fmla="*/ 2628916 w 5747843"/>
              <a:gd name="connsiteY8" fmla="*/ 3681685 h 6121027"/>
              <a:gd name="connsiteX9" fmla="*/ 1263 w 5747843"/>
              <a:gd name="connsiteY9" fmla="*/ 3658187 h 6121027"/>
              <a:gd name="connsiteX10" fmla="*/ 8426 w 5747843"/>
              <a:gd name="connsiteY10" fmla="*/ 2036070 h 6121027"/>
              <a:gd name="connsiteX11" fmla="*/ 3761829 w 5747843"/>
              <a:gd name="connsiteY11" fmla="*/ 1552331 h 6121027"/>
              <a:gd name="connsiteX12" fmla="*/ 59830 w 5747843"/>
              <a:gd name="connsiteY12" fmla="*/ 0 h 6121027"/>
              <a:gd name="connsiteX13" fmla="*/ 5747843 w 5747843"/>
              <a:gd name="connsiteY13" fmla="*/ 0 h 6121027"/>
              <a:gd name="connsiteX14" fmla="*/ 5747843 w 5747843"/>
              <a:gd name="connsiteY14" fmla="*/ 6119813 h 6121027"/>
              <a:gd name="connsiteX15" fmla="*/ 5181772 w 5747843"/>
              <a:gd name="connsiteY15" fmla="*/ 6117190 h 6121027"/>
              <a:gd name="connsiteX16" fmla="*/ 4454191 w 5747843"/>
              <a:gd name="connsiteY16" fmla="*/ 597132 h 6121027"/>
              <a:gd name="connsiteX17" fmla="*/ 61737 w 5747843"/>
              <a:gd name="connsiteY17" fmla="*/ 1299961 h 6121027"/>
              <a:gd name="connsiteX18" fmla="*/ 59830 w 5747843"/>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44152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15076 w 5703089"/>
              <a:gd name="connsiteY0" fmla="*/ 3960440 h 6121027"/>
              <a:gd name="connsiteX1" fmla="*/ 2247324 w 5703089"/>
              <a:gd name="connsiteY1" fmla="*/ 3960440 h 6121027"/>
              <a:gd name="connsiteX2" fmla="*/ 2247324 w 5703089"/>
              <a:gd name="connsiteY2" fmla="*/ 6121027 h 6121027"/>
              <a:gd name="connsiteX3" fmla="*/ 15076 w 5703089"/>
              <a:gd name="connsiteY3" fmla="*/ 6121027 h 6121027"/>
              <a:gd name="connsiteX4" fmla="*/ 15076 w 5703089"/>
              <a:gd name="connsiteY4" fmla="*/ 3960440 h 6121027"/>
              <a:gd name="connsiteX5" fmla="*/ 3877361 w 5703089"/>
              <a:gd name="connsiteY5" fmla="*/ 1355067 h 6121027"/>
              <a:gd name="connsiteX6" fmla="*/ 4616541 w 5703089"/>
              <a:gd name="connsiteY6" fmla="*/ 6117208 h 6121027"/>
              <a:gd name="connsiteX7" fmla="*/ 2637472 w 5703089"/>
              <a:gd name="connsiteY7" fmla="*/ 6097035 h 6121027"/>
              <a:gd name="connsiteX8" fmla="*/ 2584162 w 5703089"/>
              <a:gd name="connsiteY8" fmla="*/ 3681685 h 6121027"/>
              <a:gd name="connsiteX9" fmla="*/ 5827 w 5703089"/>
              <a:gd name="connsiteY9" fmla="*/ 3658187 h 6121027"/>
              <a:gd name="connsiteX10" fmla="*/ 661 w 5703089"/>
              <a:gd name="connsiteY10" fmla="*/ 2036070 h 6121027"/>
              <a:gd name="connsiteX11" fmla="*/ 3877361 w 5703089"/>
              <a:gd name="connsiteY11" fmla="*/ 1355067 h 6121027"/>
              <a:gd name="connsiteX12" fmla="*/ 15076 w 5703089"/>
              <a:gd name="connsiteY12" fmla="*/ 0 h 6121027"/>
              <a:gd name="connsiteX13" fmla="*/ 5703089 w 5703089"/>
              <a:gd name="connsiteY13" fmla="*/ 0 h 6121027"/>
              <a:gd name="connsiteX14" fmla="*/ 5703089 w 5703089"/>
              <a:gd name="connsiteY14" fmla="*/ 6119813 h 6121027"/>
              <a:gd name="connsiteX15" fmla="*/ 5137018 w 5703089"/>
              <a:gd name="connsiteY15" fmla="*/ 6117190 h 6121027"/>
              <a:gd name="connsiteX16" fmla="*/ 4409437 w 5703089"/>
              <a:gd name="connsiteY16" fmla="*/ 597132 h 6121027"/>
              <a:gd name="connsiteX17" fmla="*/ 16983 w 5703089"/>
              <a:gd name="connsiteY17" fmla="*/ 1299961 h 6121027"/>
              <a:gd name="connsiteX18" fmla="*/ 15076 w 5703089"/>
              <a:gd name="connsiteY18" fmla="*/ 0 h 6121027"/>
              <a:gd name="connsiteX0" fmla="*/ 15076 w 5703089"/>
              <a:gd name="connsiteY0" fmla="*/ 3960440 h 6121693"/>
              <a:gd name="connsiteX1" fmla="*/ 2247324 w 5703089"/>
              <a:gd name="connsiteY1" fmla="*/ 3960440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3960440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185002 w 5703089"/>
              <a:gd name="connsiteY6" fmla="*/ 6104879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1299961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44698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5337 w 5693350"/>
              <a:gd name="connsiteY0" fmla="*/ 4133046 h 6121693"/>
              <a:gd name="connsiteX1" fmla="*/ 2126618 w 5693350"/>
              <a:gd name="connsiteY1" fmla="*/ 4120717 h 6121693"/>
              <a:gd name="connsiteX2" fmla="*/ 2126617 w 5693350"/>
              <a:gd name="connsiteY2" fmla="*/ 6108698 h 6121693"/>
              <a:gd name="connsiteX3" fmla="*/ 5337 w 5693350"/>
              <a:gd name="connsiteY3" fmla="*/ 6121027 h 6121693"/>
              <a:gd name="connsiteX4" fmla="*/ 5337 w 5693350"/>
              <a:gd name="connsiteY4" fmla="*/ 4133046 h 6121693"/>
              <a:gd name="connsiteX5" fmla="*/ 3510061 w 5693350"/>
              <a:gd name="connsiteY5" fmla="*/ 1885214 h 6121693"/>
              <a:gd name="connsiteX6" fmla="*/ 4175263 w 5693350"/>
              <a:gd name="connsiteY6" fmla="*/ 6104879 h 6121693"/>
              <a:gd name="connsiteX7" fmla="*/ 2578414 w 5693350"/>
              <a:gd name="connsiteY7" fmla="*/ 6121693 h 6121693"/>
              <a:gd name="connsiteX8" fmla="*/ 2562093 w 5693350"/>
              <a:gd name="connsiteY8" fmla="*/ 3662501 h 6121693"/>
              <a:gd name="connsiteX9" fmla="*/ 349 w 5693350"/>
              <a:gd name="connsiteY9" fmla="*/ 3666711 h 6121693"/>
              <a:gd name="connsiteX10" fmla="*/ 3252 w 5693350"/>
              <a:gd name="connsiteY10" fmla="*/ 2516900 h 6121693"/>
              <a:gd name="connsiteX11" fmla="*/ 3510061 w 5693350"/>
              <a:gd name="connsiteY11" fmla="*/ 1885214 h 6121693"/>
              <a:gd name="connsiteX12" fmla="*/ 5337 w 5693350"/>
              <a:gd name="connsiteY12" fmla="*/ 0 h 6121693"/>
              <a:gd name="connsiteX13" fmla="*/ 5693350 w 5693350"/>
              <a:gd name="connsiteY13" fmla="*/ 0 h 6121693"/>
              <a:gd name="connsiteX14" fmla="*/ 5693350 w 5693350"/>
              <a:gd name="connsiteY14" fmla="*/ 6119813 h 6121693"/>
              <a:gd name="connsiteX15" fmla="*/ 4609433 w 5693350"/>
              <a:gd name="connsiteY15" fmla="*/ 6117190 h 6121693"/>
              <a:gd name="connsiteX16" fmla="*/ 3857192 w 5693350"/>
              <a:gd name="connsiteY16" fmla="*/ 1386187 h 6121693"/>
              <a:gd name="connsiteX17" fmla="*/ 7244 w 5693350"/>
              <a:gd name="connsiteY17" fmla="*/ 2052029 h 6121693"/>
              <a:gd name="connsiteX18" fmla="*/ 5337 w 5693350"/>
              <a:gd name="connsiteY18" fmla="*/ 0 h 6121693"/>
              <a:gd name="connsiteX0" fmla="*/ 4988 w 5693001"/>
              <a:gd name="connsiteY0" fmla="*/ 4133046 h 6121693"/>
              <a:gd name="connsiteX1" fmla="*/ 2126269 w 5693001"/>
              <a:gd name="connsiteY1" fmla="*/ 4120717 h 6121693"/>
              <a:gd name="connsiteX2" fmla="*/ 2126268 w 5693001"/>
              <a:gd name="connsiteY2" fmla="*/ 6108698 h 6121693"/>
              <a:gd name="connsiteX3" fmla="*/ 4988 w 5693001"/>
              <a:gd name="connsiteY3" fmla="*/ 6121027 h 6121693"/>
              <a:gd name="connsiteX4" fmla="*/ 4988 w 5693001"/>
              <a:gd name="connsiteY4" fmla="*/ 4133046 h 6121693"/>
              <a:gd name="connsiteX5" fmla="*/ 3509712 w 5693001"/>
              <a:gd name="connsiteY5" fmla="*/ 1885214 h 6121693"/>
              <a:gd name="connsiteX6" fmla="*/ 4174914 w 5693001"/>
              <a:gd name="connsiteY6" fmla="*/ 6104879 h 6121693"/>
              <a:gd name="connsiteX7" fmla="*/ 2578065 w 5693001"/>
              <a:gd name="connsiteY7" fmla="*/ 6121693 h 6121693"/>
              <a:gd name="connsiteX8" fmla="*/ 2561744 w 5693001"/>
              <a:gd name="connsiteY8" fmla="*/ 3662501 h 6121693"/>
              <a:gd name="connsiteX9" fmla="*/ 0 w 5693001"/>
              <a:gd name="connsiteY9" fmla="*/ 3666711 h 6121693"/>
              <a:gd name="connsiteX10" fmla="*/ 2903 w 5693001"/>
              <a:gd name="connsiteY10" fmla="*/ 2516900 h 6121693"/>
              <a:gd name="connsiteX11" fmla="*/ 3509712 w 5693001"/>
              <a:gd name="connsiteY11" fmla="*/ 1885214 h 6121693"/>
              <a:gd name="connsiteX12" fmla="*/ 4988 w 5693001"/>
              <a:gd name="connsiteY12" fmla="*/ 0 h 6121693"/>
              <a:gd name="connsiteX13" fmla="*/ 5693001 w 5693001"/>
              <a:gd name="connsiteY13" fmla="*/ 0 h 6121693"/>
              <a:gd name="connsiteX14" fmla="*/ 5693001 w 5693001"/>
              <a:gd name="connsiteY14" fmla="*/ 6119813 h 6121693"/>
              <a:gd name="connsiteX15" fmla="*/ 4609084 w 5693001"/>
              <a:gd name="connsiteY15" fmla="*/ 6117190 h 6121693"/>
              <a:gd name="connsiteX16" fmla="*/ 3856843 w 5693001"/>
              <a:gd name="connsiteY16" fmla="*/ 1386187 h 6121693"/>
              <a:gd name="connsiteX17" fmla="*/ 6895 w 5693001"/>
              <a:gd name="connsiteY17" fmla="*/ 2052029 h 6121693"/>
              <a:gd name="connsiteX18" fmla="*/ 4988 w 5693001"/>
              <a:gd name="connsiteY18" fmla="*/ 0 h 6121693"/>
              <a:gd name="connsiteX0" fmla="*/ 2826 w 5690839"/>
              <a:gd name="connsiteY0" fmla="*/ 4133046 h 6121693"/>
              <a:gd name="connsiteX1" fmla="*/ 2124107 w 5690839"/>
              <a:gd name="connsiteY1" fmla="*/ 4120717 h 6121693"/>
              <a:gd name="connsiteX2" fmla="*/ 2124106 w 5690839"/>
              <a:gd name="connsiteY2" fmla="*/ 6108698 h 6121693"/>
              <a:gd name="connsiteX3" fmla="*/ 2826 w 5690839"/>
              <a:gd name="connsiteY3" fmla="*/ 6121027 h 6121693"/>
              <a:gd name="connsiteX4" fmla="*/ 2826 w 5690839"/>
              <a:gd name="connsiteY4" fmla="*/ 4133046 h 6121693"/>
              <a:gd name="connsiteX5" fmla="*/ 3507550 w 5690839"/>
              <a:gd name="connsiteY5" fmla="*/ 1885214 h 6121693"/>
              <a:gd name="connsiteX6" fmla="*/ 4172752 w 5690839"/>
              <a:gd name="connsiteY6" fmla="*/ 6104879 h 6121693"/>
              <a:gd name="connsiteX7" fmla="*/ 2575903 w 5690839"/>
              <a:gd name="connsiteY7" fmla="*/ 6121693 h 6121693"/>
              <a:gd name="connsiteX8" fmla="*/ 2559582 w 5690839"/>
              <a:gd name="connsiteY8" fmla="*/ 3662501 h 6121693"/>
              <a:gd name="connsiteX9" fmla="*/ 6362 w 5690839"/>
              <a:gd name="connsiteY9" fmla="*/ 3666711 h 6121693"/>
              <a:gd name="connsiteX10" fmla="*/ 741 w 5690839"/>
              <a:gd name="connsiteY10" fmla="*/ 2516900 h 6121693"/>
              <a:gd name="connsiteX11" fmla="*/ 3507550 w 5690839"/>
              <a:gd name="connsiteY11" fmla="*/ 1885214 h 6121693"/>
              <a:gd name="connsiteX12" fmla="*/ 2826 w 5690839"/>
              <a:gd name="connsiteY12" fmla="*/ 0 h 6121693"/>
              <a:gd name="connsiteX13" fmla="*/ 5690839 w 5690839"/>
              <a:gd name="connsiteY13" fmla="*/ 0 h 6121693"/>
              <a:gd name="connsiteX14" fmla="*/ 5690839 w 5690839"/>
              <a:gd name="connsiteY14" fmla="*/ 6119813 h 6121693"/>
              <a:gd name="connsiteX15" fmla="*/ 4606922 w 5690839"/>
              <a:gd name="connsiteY15" fmla="*/ 6117190 h 6121693"/>
              <a:gd name="connsiteX16" fmla="*/ 3854681 w 5690839"/>
              <a:gd name="connsiteY16" fmla="*/ 1386187 h 6121693"/>
              <a:gd name="connsiteX17" fmla="*/ 4733 w 5690839"/>
              <a:gd name="connsiteY17" fmla="*/ 2052029 h 6121693"/>
              <a:gd name="connsiteX18" fmla="*/ 2826 w 5690839"/>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63660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6830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4917" h="6121027">
                <a:moveTo>
                  <a:pt x="11166" y="4107476"/>
                </a:moveTo>
                <a:lnTo>
                  <a:pt x="2139944" y="4103671"/>
                </a:lnTo>
                <a:cubicBezTo>
                  <a:pt x="2139944" y="4766331"/>
                  <a:pt x="2128184" y="5446038"/>
                  <a:pt x="2128184" y="6108698"/>
                </a:cubicBezTo>
                <a:lnTo>
                  <a:pt x="6904" y="6121027"/>
                </a:lnTo>
                <a:cubicBezTo>
                  <a:pt x="8325" y="5449843"/>
                  <a:pt x="9745" y="4778660"/>
                  <a:pt x="11166" y="4107476"/>
                </a:cubicBezTo>
                <a:close/>
                <a:moveTo>
                  <a:pt x="3511628" y="1885214"/>
                </a:moveTo>
                <a:lnTo>
                  <a:pt x="4172568" y="6104879"/>
                </a:lnTo>
                <a:lnTo>
                  <a:pt x="2584243" y="6108908"/>
                </a:lnTo>
                <a:cubicBezTo>
                  <a:pt x="2582913" y="5295572"/>
                  <a:pt x="2578440" y="4913327"/>
                  <a:pt x="2576445" y="3662501"/>
                </a:cubicBezTo>
                <a:lnTo>
                  <a:pt x="10440" y="3666711"/>
                </a:lnTo>
                <a:cubicBezTo>
                  <a:pt x="11891" y="3091805"/>
                  <a:pt x="-3025" y="3327958"/>
                  <a:pt x="557" y="2516900"/>
                </a:cubicBezTo>
                <a:lnTo>
                  <a:pt x="3511628" y="1885214"/>
                </a:lnTo>
                <a:close/>
                <a:moveTo>
                  <a:pt x="6904" y="0"/>
                </a:moveTo>
                <a:lnTo>
                  <a:pt x="5694917" y="0"/>
                </a:lnTo>
                <a:lnTo>
                  <a:pt x="5694917" y="6119813"/>
                </a:lnTo>
                <a:lnTo>
                  <a:pt x="4611000" y="6117190"/>
                </a:lnTo>
                <a:lnTo>
                  <a:pt x="3858759" y="1386187"/>
                </a:lnTo>
                <a:lnTo>
                  <a:pt x="8811" y="2052029"/>
                </a:lnTo>
                <a:cubicBezTo>
                  <a:pt x="7857" y="1402048"/>
                  <a:pt x="7540" y="218326"/>
                  <a:pt x="6904" y="0"/>
                </a:cubicBezTo>
                <a:close/>
              </a:path>
            </a:pathLst>
          </a:custGeom>
          <a:noFill/>
        </p:spPr>
        <p:txBody>
          <a:bodyPr/>
          <a:lstStyle/>
          <a:p>
            <a:r>
              <a:rPr lang="en-US"/>
              <a:t>Click icon to add picture</a:t>
            </a:r>
            <a:endParaRPr lang="en-US" dirty="0"/>
          </a:p>
        </p:txBody>
      </p:sp>
      <p:sp>
        <p:nvSpPr>
          <p:cNvPr id="2" name="Title 1"/>
          <p:cNvSpPr>
            <a:spLocks noGrp="1"/>
          </p:cNvSpPr>
          <p:nvPr>
            <p:ph type="ctrTitle"/>
          </p:nvPr>
        </p:nvSpPr>
        <p:spPr>
          <a:xfrm>
            <a:off x="2329390" y="476672"/>
            <a:ext cx="5400000" cy="2448272"/>
          </a:xfrm>
        </p:spPr>
        <p:txBody>
          <a:bodyPr tIns="0" anchor="t" anchorCtr="0">
            <a:normAutofit/>
          </a:bodyPr>
          <a:lstStyle>
            <a:lvl1pPr algn="l">
              <a:defRPr sz="3200" b="1" i="0">
                <a:solidFill>
                  <a:schemeClr val="bg1"/>
                </a:solidFill>
                <a:latin typeface="+mj-lt"/>
                <a:cs typeface="Arial Narrow"/>
              </a:defRPr>
            </a:lvl1pPr>
          </a:lstStyle>
          <a:p>
            <a:r>
              <a:rPr lang="en-US"/>
              <a:t>Click to edit Master title style</a:t>
            </a:r>
            <a:endParaRPr lang="is-IS" dirty="0"/>
          </a:p>
        </p:txBody>
      </p:sp>
      <p:sp>
        <p:nvSpPr>
          <p:cNvPr id="3" name="Subtitle 2"/>
          <p:cNvSpPr>
            <a:spLocks noGrp="1"/>
          </p:cNvSpPr>
          <p:nvPr>
            <p:ph type="subTitle" idx="1"/>
          </p:nvPr>
        </p:nvSpPr>
        <p:spPr>
          <a:xfrm>
            <a:off x="8304245" y="260648"/>
            <a:ext cx="3552395" cy="5184576"/>
          </a:xfrm>
        </p:spPr>
        <p:txBody>
          <a:bodyPr anchor="t" anchorCtr="0"/>
          <a:lstStyle>
            <a:lvl1pPr marL="0" indent="0" algn="l">
              <a:buNone/>
              <a:defRPr b="0" i="0">
                <a:solidFill>
                  <a:schemeClr val="tx1">
                    <a:tint val="75000"/>
                  </a:schemeClr>
                </a:solidFill>
                <a:latin typeface="+mj-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dirty="0"/>
          </a:p>
        </p:txBody>
      </p:sp>
      <p:pic>
        <p:nvPicPr>
          <p:cNvPr id="9" name="Picture 8">
            <a:extLst>
              <a:ext uri="{FF2B5EF4-FFF2-40B4-BE49-F238E27FC236}">
                <a16:creationId xmlns:a16="http://schemas.microsoft.com/office/drawing/2014/main" id="{53CEB397-EF01-4D80-B5F3-A865F6F01A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8368" y="5763255"/>
            <a:ext cx="2418032" cy="741185"/>
          </a:xfrm>
          <a:prstGeom prst="rect">
            <a:avLst/>
          </a:prstGeom>
        </p:spPr>
      </p:pic>
    </p:spTree>
    <p:extLst>
      <p:ext uri="{BB962C8B-B14F-4D97-AF65-F5344CB8AC3E}">
        <p14:creationId xmlns:p14="http://schemas.microsoft.com/office/powerpoint/2010/main" val="840926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8304245" y="260648"/>
            <a:ext cx="3552395" cy="5184576"/>
          </a:xfrm>
        </p:spPr>
        <p:txBody>
          <a:bodyPr anchor="t" anchorCtr="0"/>
          <a:lstStyle>
            <a:lvl1pPr marL="0" indent="0" algn="l">
              <a:buNone/>
              <a:defRPr b="0" i="0">
                <a:solidFill>
                  <a:schemeClr val="tx1">
                    <a:tint val="75000"/>
                  </a:schemeClr>
                </a:solidFill>
                <a:latin typeface="+mj-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dirty="0"/>
          </a:p>
        </p:txBody>
      </p:sp>
      <p:pic>
        <p:nvPicPr>
          <p:cNvPr id="11" name="Picture 10">
            <a:extLst>
              <a:ext uri="{FF2B5EF4-FFF2-40B4-BE49-F238E27FC236}">
                <a16:creationId xmlns:a16="http://schemas.microsoft.com/office/drawing/2014/main" id="{D20C52EE-24BA-4BC0-BF01-E3016AFEB7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8368" y="5763255"/>
            <a:ext cx="2418032" cy="741185"/>
          </a:xfrm>
          <a:prstGeom prst="rect">
            <a:avLst/>
          </a:prstGeom>
        </p:spPr>
      </p:pic>
      <p:sp>
        <p:nvSpPr>
          <p:cNvPr id="12" name="Picture Placeholder 10">
            <a:extLst>
              <a:ext uri="{FF2B5EF4-FFF2-40B4-BE49-F238E27FC236}">
                <a16:creationId xmlns:a16="http://schemas.microsoft.com/office/drawing/2014/main" id="{E83085DF-5687-4D5F-A4F1-D2C8A66E81F0}"/>
              </a:ext>
            </a:extLst>
          </p:cNvPr>
          <p:cNvSpPr>
            <a:spLocks noGrp="1"/>
          </p:cNvSpPr>
          <p:nvPr>
            <p:ph type="pic" sz="quarter" idx="19"/>
          </p:nvPr>
        </p:nvSpPr>
        <p:spPr bwMode="auto">
          <a:xfrm>
            <a:off x="2203615" y="2204866"/>
            <a:ext cx="4169779" cy="4220871"/>
          </a:xfrm>
          <a:custGeom>
            <a:avLst/>
            <a:gdLst>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830 w 5747843"/>
              <a:gd name="connsiteY0" fmla="*/ 3960440 h 6121027"/>
              <a:gd name="connsiteX1" fmla="*/ 2292078 w 5747843"/>
              <a:gd name="connsiteY1" fmla="*/ 3960440 h 6121027"/>
              <a:gd name="connsiteX2" fmla="*/ 2292078 w 5747843"/>
              <a:gd name="connsiteY2" fmla="*/ 6121027 h 6121027"/>
              <a:gd name="connsiteX3" fmla="*/ 59830 w 5747843"/>
              <a:gd name="connsiteY3" fmla="*/ 6121027 h 6121027"/>
              <a:gd name="connsiteX4" fmla="*/ 59830 w 5747843"/>
              <a:gd name="connsiteY4" fmla="*/ 3960440 h 6121027"/>
              <a:gd name="connsiteX5" fmla="*/ 3761829 w 5747843"/>
              <a:gd name="connsiteY5" fmla="*/ 1552331 h 6121027"/>
              <a:gd name="connsiteX6" fmla="*/ 4427031 w 5747843"/>
              <a:gd name="connsiteY6" fmla="*/ 6080221 h 6121027"/>
              <a:gd name="connsiteX7" fmla="*/ 2682226 w 5747843"/>
              <a:gd name="connsiteY7" fmla="*/ 6097035 h 6121027"/>
              <a:gd name="connsiteX8" fmla="*/ 2628916 w 5747843"/>
              <a:gd name="connsiteY8" fmla="*/ 3681685 h 6121027"/>
              <a:gd name="connsiteX9" fmla="*/ 1263 w 5747843"/>
              <a:gd name="connsiteY9" fmla="*/ 3658187 h 6121027"/>
              <a:gd name="connsiteX10" fmla="*/ 8426 w 5747843"/>
              <a:gd name="connsiteY10" fmla="*/ 2036070 h 6121027"/>
              <a:gd name="connsiteX11" fmla="*/ 3761829 w 5747843"/>
              <a:gd name="connsiteY11" fmla="*/ 1552331 h 6121027"/>
              <a:gd name="connsiteX12" fmla="*/ 59830 w 5747843"/>
              <a:gd name="connsiteY12" fmla="*/ 0 h 6121027"/>
              <a:gd name="connsiteX13" fmla="*/ 5747843 w 5747843"/>
              <a:gd name="connsiteY13" fmla="*/ 0 h 6121027"/>
              <a:gd name="connsiteX14" fmla="*/ 5747843 w 5747843"/>
              <a:gd name="connsiteY14" fmla="*/ 6119813 h 6121027"/>
              <a:gd name="connsiteX15" fmla="*/ 5181772 w 5747843"/>
              <a:gd name="connsiteY15" fmla="*/ 6117190 h 6121027"/>
              <a:gd name="connsiteX16" fmla="*/ 4454191 w 5747843"/>
              <a:gd name="connsiteY16" fmla="*/ 597132 h 6121027"/>
              <a:gd name="connsiteX17" fmla="*/ 61737 w 5747843"/>
              <a:gd name="connsiteY17" fmla="*/ 1299961 h 6121027"/>
              <a:gd name="connsiteX18" fmla="*/ 59830 w 5747843"/>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44152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15076 w 5703089"/>
              <a:gd name="connsiteY0" fmla="*/ 3960440 h 6121027"/>
              <a:gd name="connsiteX1" fmla="*/ 2247324 w 5703089"/>
              <a:gd name="connsiteY1" fmla="*/ 3960440 h 6121027"/>
              <a:gd name="connsiteX2" fmla="*/ 2247324 w 5703089"/>
              <a:gd name="connsiteY2" fmla="*/ 6121027 h 6121027"/>
              <a:gd name="connsiteX3" fmla="*/ 15076 w 5703089"/>
              <a:gd name="connsiteY3" fmla="*/ 6121027 h 6121027"/>
              <a:gd name="connsiteX4" fmla="*/ 15076 w 5703089"/>
              <a:gd name="connsiteY4" fmla="*/ 3960440 h 6121027"/>
              <a:gd name="connsiteX5" fmla="*/ 3877361 w 5703089"/>
              <a:gd name="connsiteY5" fmla="*/ 1355067 h 6121027"/>
              <a:gd name="connsiteX6" fmla="*/ 4616541 w 5703089"/>
              <a:gd name="connsiteY6" fmla="*/ 6117208 h 6121027"/>
              <a:gd name="connsiteX7" fmla="*/ 2637472 w 5703089"/>
              <a:gd name="connsiteY7" fmla="*/ 6097035 h 6121027"/>
              <a:gd name="connsiteX8" fmla="*/ 2584162 w 5703089"/>
              <a:gd name="connsiteY8" fmla="*/ 3681685 h 6121027"/>
              <a:gd name="connsiteX9" fmla="*/ 5827 w 5703089"/>
              <a:gd name="connsiteY9" fmla="*/ 3658187 h 6121027"/>
              <a:gd name="connsiteX10" fmla="*/ 661 w 5703089"/>
              <a:gd name="connsiteY10" fmla="*/ 2036070 h 6121027"/>
              <a:gd name="connsiteX11" fmla="*/ 3877361 w 5703089"/>
              <a:gd name="connsiteY11" fmla="*/ 1355067 h 6121027"/>
              <a:gd name="connsiteX12" fmla="*/ 15076 w 5703089"/>
              <a:gd name="connsiteY12" fmla="*/ 0 h 6121027"/>
              <a:gd name="connsiteX13" fmla="*/ 5703089 w 5703089"/>
              <a:gd name="connsiteY13" fmla="*/ 0 h 6121027"/>
              <a:gd name="connsiteX14" fmla="*/ 5703089 w 5703089"/>
              <a:gd name="connsiteY14" fmla="*/ 6119813 h 6121027"/>
              <a:gd name="connsiteX15" fmla="*/ 5137018 w 5703089"/>
              <a:gd name="connsiteY15" fmla="*/ 6117190 h 6121027"/>
              <a:gd name="connsiteX16" fmla="*/ 4409437 w 5703089"/>
              <a:gd name="connsiteY16" fmla="*/ 597132 h 6121027"/>
              <a:gd name="connsiteX17" fmla="*/ 16983 w 5703089"/>
              <a:gd name="connsiteY17" fmla="*/ 1299961 h 6121027"/>
              <a:gd name="connsiteX18" fmla="*/ 15076 w 5703089"/>
              <a:gd name="connsiteY18" fmla="*/ 0 h 6121027"/>
              <a:gd name="connsiteX0" fmla="*/ 15076 w 5703089"/>
              <a:gd name="connsiteY0" fmla="*/ 3960440 h 6121693"/>
              <a:gd name="connsiteX1" fmla="*/ 2247324 w 5703089"/>
              <a:gd name="connsiteY1" fmla="*/ 3960440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3960440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185002 w 5703089"/>
              <a:gd name="connsiteY6" fmla="*/ 6104879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1299961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44698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5337 w 5693350"/>
              <a:gd name="connsiteY0" fmla="*/ 4133046 h 6121693"/>
              <a:gd name="connsiteX1" fmla="*/ 2126618 w 5693350"/>
              <a:gd name="connsiteY1" fmla="*/ 4120717 h 6121693"/>
              <a:gd name="connsiteX2" fmla="*/ 2126617 w 5693350"/>
              <a:gd name="connsiteY2" fmla="*/ 6108698 h 6121693"/>
              <a:gd name="connsiteX3" fmla="*/ 5337 w 5693350"/>
              <a:gd name="connsiteY3" fmla="*/ 6121027 h 6121693"/>
              <a:gd name="connsiteX4" fmla="*/ 5337 w 5693350"/>
              <a:gd name="connsiteY4" fmla="*/ 4133046 h 6121693"/>
              <a:gd name="connsiteX5" fmla="*/ 3510061 w 5693350"/>
              <a:gd name="connsiteY5" fmla="*/ 1885214 h 6121693"/>
              <a:gd name="connsiteX6" fmla="*/ 4175263 w 5693350"/>
              <a:gd name="connsiteY6" fmla="*/ 6104879 h 6121693"/>
              <a:gd name="connsiteX7" fmla="*/ 2578414 w 5693350"/>
              <a:gd name="connsiteY7" fmla="*/ 6121693 h 6121693"/>
              <a:gd name="connsiteX8" fmla="*/ 2562093 w 5693350"/>
              <a:gd name="connsiteY8" fmla="*/ 3662501 h 6121693"/>
              <a:gd name="connsiteX9" fmla="*/ 349 w 5693350"/>
              <a:gd name="connsiteY9" fmla="*/ 3666711 h 6121693"/>
              <a:gd name="connsiteX10" fmla="*/ 3252 w 5693350"/>
              <a:gd name="connsiteY10" fmla="*/ 2516900 h 6121693"/>
              <a:gd name="connsiteX11" fmla="*/ 3510061 w 5693350"/>
              <a:gd name="connsiteY11" fmla="*/ 1885214 h 6121693"/>
              <a:gd name="connsiteX12" fmla="*/ 5337 w 5693350"/>
              <a:gd name="connsiteY12" fmla="*/ 0 h 6121693"/>
              <a:gd name="connsiteX13" fmla="*/ 5693350 w 5693350"/>
              <a:gd name="connsiteY13" fmla="*/ 0 h 6121693"/>
              <a:gd name="connsiteX14" fmla="*/ 5693350 w 5693350"/>
              <a:gd name="connsiteY14" fmla="*/ 6119813 h 6121693"/>
              <a:gd name="connsiteX15" fmla="*/ 4609433 w 5693350"/>
              <a:gd name="connsiteY15" fmla="*/ 6117190 h 6121693"/>
              <a:gd name="connsiteX16" fmla="*/ 3857192 w 5693350"/>
              <a:gd name="connsiteY16" fmla="*/ 1386187 h 6121693"/>
              <a:gd name="connsiteX17" fmla="*/ 7244 w 5693350"/>
              <a:gd name="connsiteY17" fmla="*/ 2052029 h 6121693"/>
              <a:gd name="connsiteX18" fmla="*/ 5337 w 5693350"/>
              <a:gd name="connsiteY18" fmla="*/ 0 h 6121693"/>
              <a:gd name="connsiteX0" fmla="*/ 4988 w 5693001"/>
              <a:gd name="connsiteY0" fmla="*/ 4133046 h 6121693"/>
              <a:gd name="connsiteX1" fmla="*/ 2126269 w 5693001"/>
              <a:gd name="connsiteY1" fmla="*/ 4120717 h 6121693"/>
              <a:gd name="connsiteX2" fmla="*/ 2126268 w 5693001"/>
              <a:gd name="connsiteY2" fmla="*/ 6108698 h 6121693"/>
              <a:gd name="connsiteX3" fmla="*/ 4988 w 5693001"/>
              <a:gd name="connsiteY3" fmla="*/ 6121027 h 6121693"/>
              <a:gd name="connsiteX4" fmla="*/ 4988 w 5693001"/>
              <a:gd name="connsiteY4" fmla="*/ 4133046 h 6121693"/>
              <a:gd name="connsiteX5" fmla="*/ 3509712 w 5693001"/>
              <a:gd name="connsiteY5" fmla="*/ 1885214 h 6121693"/>
              <a:gd name="connsiteX6" fmla="*/ 4174914 w 5693001"/>
              <a:gd name="connsiteY6" fmla="*/ 6104879 h 6121693"/>
              <a:gd name="connsiteX7" fmla="*/ 2578065 w 5693001"/>
              <a:gd name="connsiteY7" fmla="*/ 6121693 h 6121693"/>
              <a:gd name="connsiteX8" fmla="*/ 2561744 w 5693001"/>
              <a:gd name="connsiteY8" fmla="*/ 3662501 h 6121693"/>
              <a:gd name="connsiteX9" fmla="*/ 0 w 5693001"/>
              <a:gd name="connsiteY9" fmla="*/ 3666711 h 6121693"/>
              <a:gd name="connsiteX10" fmla="*/ 2903 w 5693001"/>
              <a:gd name="connsiteY10" fmla="*/ 2516900 h 6121693"/>
              <a:gd name="connsiteX11" fmla="*/ 3509712 w 5693001"/>
              <a:gd name="connsiteY11" fmla="*/ 1885214 h 6121693"/>
              <a:gd name="connsiteX12" fmla="*/ 4988 w 5693001"/>
              <a:gd name="connsiteY12" fmla="*/ 0 h 6121693"/>
              <a:gd name="connsiteX13" fmla="*/ 5693001 w 5693001"/>
              <a:gd name="connsiteY13" fmla="*/ 0 h 6121693"/>
              <a:gd name="connsiteX14" fmla="*/ 5693001 w 5693001"/>
              <a:gd name="connsiteY14" fmla="*/ 6119813 h 6121693"/>
              <a:gd name="connsiteX15" fmla="*/ 4609084 w 5693001"/>
              <a:gd name="connsiteY15" fmla="*/ 6117190 h 6121693"/>
              <a:gd name="connsiteX16" fmla="*/ 3856843 w 5693001"/>
              <a:gd name="connsiteY16" fmla="*/ 1386187 h 6121693"/>
              <a:gd name="connsiteX17" fmla="*/ 6895 w 5693001"/>
              <a:gd name="connsiteY17" fmla="*/ 2052029 h 6121693"/>
              <a:gd name="connsiteX18" fmla="*/ 4988 w 5693001"/>
              <a:gd name="connsiteY18" fmla="*/ 0 h 6121693"/>
              <a:gd name="connsiteX0" fmla="*/ 2826 w 5690839"/>
              <a:gd name="connsiteY0" fmla="*/ 4133046 h 6121693"/>
              <a:gd name="connsiteX1" fmla="*/ 2124107 w 5690839"/>
              <a:gd name="connsiteY1" fmla="*/ 4120717 h 6121693"/>
              <a:gd name="connsiteX2" fmla="*/ 2124106 w 5690839"/>
              <a:gd name="connsiteY2" fmla="*/ 6108698 h 6121693"/>
              <a:gd name="connsiteX3" fmla="*/ 2826 w 5690839"/>
              <a:gd name="connsiteY3" fmla="*/ 6121027 h 6121693"/>
              <a:gd name="connsiteX4" fmla="*/ 2826 w 5690839"/>
              <a:gd name="connsiteY4" fmla="*/ 4133046 h 6121693"/>
              <a:gd name="connsiteX5" fmla="*/ 3507550 w 5690839"/>
              <a:gd name="connsiteY5" fmla="*/ 1885214 h 6121693"/>
              <a:gd name="connsiteX6" fmla="*/ 4172752 w 5690839"/>
              <a:gd name="connsiteY6" fmla="*/ 6104879 h 6121693"/>
              <a:gd name="connsiteX7" fmla="*/ 2575903 w 5690839"/>
              <a:gd name="connsiteY7" fmla="*/ 6121693 h 6121693"/>
              <a:gd name="connsiteX8" fmla="*/ 2559582 w 5690839"/>
              <a:gd name="connsiteY8" fmla="*/ 3662501 h 6121693"/>
              <a:gd name="connsiteX9" fmla="*/ 6362 w 5690839"/>
              <a:gd name="connsiteY9" fmla="*/ 3666711 h 6121693"/>
              <a:gd name="connsiteX10" fmla="*/ 741 w 5690839"/>
              <a:gd name="connsiteY10" fmla="*/ 2516900 h 6121693"/>
              <a:gd name="connsiteX11" fmla="*/ 3507550 w 5690839"/>
              <a:gd name="connsiteY11" fmla="*/ 1885214 h 6121693"/>
              <a:gd name="connsiteX12" fmla="*/ 2826 w 5690839"/>
              <a:gd name="connsiteY12" fmla="*/ 0 h 6121693"/>
              <a:gd name="connsiteX13" fmla="*/ 5690839 w 5690839"/>
              <a:gd name="connsiteY13" fmla="*/ 0 h 6121693"/>
              <a:gd name="connsiteX14" fmla="*/ 5690839 w 5690839"/>
              <a:gd name="connsiteY14" fmla="*/ 6119813 h 6121693"/>
              <a:gd name="connsiteX15" fmla="*/ 4606922 w 5690839"/>
              <a:gd name="connsiteY15" fmla="*/ 6117190 h 6121693"/>
              <a:gd name="connsiteX16" fmla="*/ 3854681 w 5690839"/>
              <a:gd name="connsiteY16" fmla="*/ 1386187 h 6121693"/>
              <a:gd name="connsiteX17" fmla="*/ 4733 w 5690839"/>
              <a:gd name="connsiteY17" fmla="*/ 2052029 h 6121693"/>
              <a:gd name="connsiteX18" fmla="*/ 2826 w 5690839"/>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63660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6830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6335861"/>
              <a:gd name="connsiteY0" fmla="*/ 4107476 h 6121027"/>
              <a:gd name="connsiteX1" fmla="*/ 2139944 w 6335861"/>
              <a:gd name="connsiteY1" fmla="*/ 4103671 h 6121027"/>
              <a:gd name="connsiteX2" fmla="*/ 2128184 w 6335861"/>
              <a:gd name="connsiteY2" fmla="*/ 6108698 h 6121027"/>
              <a:gd name="connsiteX3" fmla="*/ 6904 w 6335861"/>
              <a:gd name="connsiteY3" fmla="*/ 6121027 h 6121027"/>
              <a:gd name="connsiteX4" fmla="*/ 11166 w 6335861"/>
              <a:gd name="connsiteY4" fmla="*/ 4107476 h 6121027"/>
              <a:gd name="connsiteX5" fmla="*/ 3511628 w 6335861"/>
              <a:gd name="connsiteY5" fmla="*/ 1885214 h 6121027"/>
              <a:gd name="connsiteX6" fmla="*/ 4172568 w 6335861"/>
              <a:gd name="connsiteY6" fmla="*/ 6104879 h 6121027"/>
              <a:gd name="connsiteX7" fmla="*/ 2584243 w 6335861"/>
              <a:gd name="connsiteY7" fmla="*/ 6108908 h 6121027"/>
              <a:gd name="connsiteX8" fmla="*/ 2576445 w 6335861"/>
              <a:gd name="connsiteY8" fmla="*/ 3662501 h 6121027"/>
              <a:gd name="connsiteX9" fmla="*/ 10440 w 6335861"/>
              <a:gd name="connsiteY9" fmla="*/ 3666711 h 6121027"/>
              <a:gd name="connsiteX10" fmla="*/ 557 w 6335861"/>
              <a:gd name="connsiteY10" fmla="*/ 2516900 h 6121027"/>
              <a:gd name="connsiteX11" fmla="*/ 3511628 w 6335861"/>
              <a:gd name="connsiteY11" fmla="*/ 1885214 h 6121027"/>
              <a:gd name="connsiteX12" fmla="*/ 6904 w 6335861"/>
              <a:gd name="connsiteY12" fmla="*/ 0 h 6121027"/>
              <a:gd name="connsiteX13" fmla="*/ 6335861 w 6335861"/>
              <a:gd name="connsiteY13" fmla="*/ 101619 h 6121027"/>
              <a:gd name="connsiteX14" fmla="*/ 5694917 w 6335861"/>
              <a:gd name="connsiteY14" fmla="*/ 6119813 h 6121027"/>
              <a:gd name="connsiteX15" fmla="*/ 4611000 w 6335861"/>
              <a:gd name="connsiteY15" fmla="*/ 6117190 h 6121027"/>
              <a:gd name="connsiteX16" fmla="*/ 3858759 w 6335861"/>
              <a:gd name="connsiteY16" fmla="*/ 1386187 h 6121027"/>
              <a:gd name="connsiteX17" fmla="*/ 8811 w 6335861"/>
              <a:gd name="connsiteY17" fmla="*/ 2052029 h 6121027"/>
              <a:gd name="connsiteX18" fmla="*/ 6904 w 6335861"/>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4225437 w 5694917"/>
              <a:gd name="connsiteY13" fmla="*/ 781687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6119813 h 6121027"/>
              <a:gd name="connsiteX14" fmla="*/ 4611000 w 5694917"/>
              <a:gd name="connsiteY14" fmla="*/ 6117190 h 6121027"/>
              <a:gd name="connsiteX15" fmla="*/ 3858759 w 5694917"/>
              <a:gd name="connsiteY15" fmla="*/ 1386187 h 6121027"/>
              <a:gd name="connsiteX16" fmla="*/ 8811 w 5694917"/>
              <a:gd name="connsiteY16" fmla="*/ 2052029 h 6121027"/>
              <a:gd name="connsiteX17" fmla="*/ 6904 w 5694917"/>
              <a:gd name="connsiteY17" fmla="*/ 0 h 6121027"/>
              <a:gd name="connsiteX0" fmla="*/ 11166 w 5694917"/>
              <a:gd name="connsiteY0" fmla="*/ 2721289 h 4734840"/>
              <a:gd name="connsiteX1" fmla="*/ 2139944 w 5694917"/>
              <a:gd name="connsiteY1" fmla="*/ 2717484 h 4734840"/>
              <a:gd name="connsiteX2" fmla="*/ 2128184 w 5694917"/>
              <a:gd name="connsiteY2" fmla="*/ 4722511 h 4734840"/>
              <a:gd name="connsiteX3" fmla="*/ 6904 w 5694917"/>
              <a:gd name="connsiteY3" fmla="*/ 4734840 h 4734840"/>
              <a:gd name="connsiteX4" fmla="*/ 11166 w 5694917"/>
              <a:gd name="connsiteY4" fmla="*/ 2721289 h 4734840"/>
              <a:gd name="connsiteX5" fmla="*/ 3511628 w 5694917"/>
              <a:gd name="connsiteY5" fmla="*/ 499027 h 4734840"/>
              <a:gd name="connsiteX6" fmla="*/ 4172568 w 5694917"/>
              <a:gd name="connsiteY6" fmla="*/ 4718692 h 4734840"/>
              <a:gd name="connsiteX7" fmla="*/ 2584243 w 5694917"/>
              <a:gd name="connsiteY7" fmla="*/ 4722721 h 4734840"/>
              <a:gd name="connsiteX8" fmla="*/ 2576445 w 5694917"/>
              <a:gd name="connsiteY8" fmla="*/ 2276314 h 4734840"/>
              <a:gd name="connsiteX9" fmla="*/ 10440 w 5694917"/>
              <a:gd name="connsiteY9" fmla="*/ 2280524 h 4734840"/>
              <a:gd name="connsiteX10" fmla="*/ 557 w 5694917"/>
              <a:gd name="connsiteY10" fmla="*/ 1130713 h 4734840"/>
              <a:gd name="connsiteX11" fmla="*/ 3511628 w 5694917"/>
              <a:gd name="connsiteY11" fmla="*/ 499027 h 4734840"/>
              <a:gd name="connsiteX12" fmla="*/ 8811 w 5694917"/>
              <a:gd name="connsiteY12" fmla="*/ 665842 h 4734840"/>
              <a:gd name="connsiteX13" fmla="*/ 5694917 w 5694917"/>
              <a:gd name="connsiteY13" fmla="*/ 4733626 h 4734840"/>
              <a:gd name="connsiteX14" fmla="*/ 4611000 w 5694917"/>
              <a:gd name="connsiteY14" fmla="*/ 4731003 h 4734840"/>
              <a:gd name="connsiteX15" fmla="*/ 3858759 w 5694917"/>
              <a:gd name="connsiteY15" fmla="*/ 0 h 4734840"/>
              <a:gd name="connsiteX16" fmla="*/ 8811 w 5694917"/>
              <a:gd name="connsiteY16" fmla="*/ 665842 h 4734840"/>
              <a:gd name="connsiteX0" fmla="*/ 11166 w 5694917"/>
              <a:gd name="connsiteY0" fmla="*/ 2721289 h 4734840"/>
              <a:gd name="connsiteX1" fmla="*/ 2139944 w 5694917"/>
              <a:gd name="connsiteY1" fmla="*/ 2717484 h 4734840"/>
              <a:gd name="connsiteX2" fmla="*/ 2128184 w 5694917"/>
              <a:gd name="connsiteY2" fmla="*/ 4722511 h 4734840"/>
              <a:gd name="connsiteX3" fmla="*/ 6904 w 5694917"/>
              <a:gd name="connsiteY3" fmla="*/ 4734840 h 4734840"/>
              <a:gd name="connsiteX4" fmla="*/ 11166 w 5694917"/>
              <a:gd name="connsiteY4" fmla="*/ 2721289 h 4734840"/>
              <a:gd name="connsiteX5" fmla="*/ 3511628 w 5694917"/>
              <a:gd name="connsiteY5" fmla="*/ 499027 h 4734840"/>
              <a:gd name="connsiteX6" fmla="*/ 4172568 w 5694917"/>
              <a:gd name="connsiteY6" fmla="*/ 4718692 h 4734840"/>
              <a:gd name="connsiteX7" fmla="*/ 2584243 w 5694917"/>
              <a:gd name="connsiteY7" fmla="*/ 4722721 h 4734840"/>
              <a:gd name="connsiteX8" fmla="*/ 2576445 w 5694917"/>
              <a:gd name="connsiteY8" fmla="*/ 2276314 h 4734840"/>
              <a:gd name="connsiteX9" fmla="*/ 10440 w 5694917"/>
              <a:gd name="connsiteY9" fmla="*/ 2280524 h 4734840"/>
              <a:gd name="connsiteX10" fmla="*/ 557 w 5694917"/>
              <a:gd name="connsiteY10" fmla="*/ 1130713 h 4734840"/>
              <a:gd name="connsiteX11" fmla="*/ 3511628 w 5694917"/>
              <a:gd name="connsiteY11" fmla="*/ 499027 h 4734840"/>
              <a:gd name="connsiteX12" fmla="*/ 3858759 w 5694917"/>
              <a:gd name="connsiteY12" fmla="*/ 0 h 4734840"/>
              <a:gd name="connsiteX13" fmla="*/ 5694917 w 5694917"/>
              <a:gd name="connsiteY13" fmla="*/ 4733626 h 4734840"/>
              <a:gd name="connsiteX14" fmla="*/ 4611000 w 5694917"/>
              <a:gd name="connsiteY14" fmla="*/ 4731003 h 4734840"/>
              <a:gd name="connsiteX15" fmla="*/ 3858759 w 5694917"/>
              <a:gd name="connsiteY15" fmla="*/ 0 h 4734840"/>
              <a:gd name="connsiteX0" fmla="*/ 11166 w 5694917"/>
              <a:gd name="connsiteY0" fmla="*/ 2222262 h 4235813"/>
              <a:gd name="connsiteX1" fmla="*/ 2139944 w 5694917"/>
              <a:gd name="connsiteY1" fmla="*/ 2218457 h 4235813"/>
              <a:gd name="connsiteX2" fmla="*/ 2128184 w 5694917"/>
              <a:gd name="connsiteY2" fmla="*/ 4223484 h 4235813"/>
              <a:gd name="connsiteX3" fmla="*/ 6904 w 5694917"/>
              <a:gd name="connsiteY3" fmla="*/ 4235813 h 4235813"/>
              <a:gd name="connsiteX4" fmla="*/ 11166 w 5694917"/>
              <a:gd name="connsiteY4" fmla="*/ 2222262 h 4235813"/>
              <a:gd name="connsiteX5" fmla="*/ 3511628 w 5694917"/>
              <a:gd name="connsiteY5" fmla="*/ 0 h 4235813"/>
              <a:gd name="connsiteX6" fmla="*/ 4172568 w 5694917"/>
              <a:gd name="connsiteY6" fmla="*/ 4219665 h 4235813"/>
              <a:gd name="connsiteX7" fmla="*/ 2584243 w 5694917"/>
              <a:gd name="connsiteY7" fmla="*/ 4223694 h 4235813"/>
              <a:gd name="connsiteX8" fmla="*/ 2576445 w 5694917"/>
              <a:gd name="connsiteY8" fmla="*/ 1777287 h 4235813"/>
              <a:gd name="connsiteX9" fmla="*/ 10440 w 5694917"/>
              <a:gd name="connsiteY9" fmla="*/ 1781497 h 4235813"/>
              <a:gd name="connsiteX10" fmla="*/ 557 w 5694917"/>
              <a:gd name="connsiteY10" fmla="*/ 631686 h 4235813"/>
              <a:gd name="connsiteX11" fmla="*/ 3511628 w 5694917"/>
              <a:gd name="connsiteY11" fmla="*/ 0 h 4235813"/>
              <a:gd name="connsiteX12" fmla="*/ 4611000 w 5694917"/>
              <a:gd name="connsiteY12" fmla="*/ 4231976 h 4235813"/>
              <a:gd name="connsiteX13" fmla="*/ 5694917 w 5694917"/>
              <a:gd name="connsiteY13" fmla="*/ 4234599 h 4235813"/>
              <a:gd name="connsiteX14" fmla="*/ 4611000 w 5694917"/>
              <a:gd name="connsiteY14" fmla="*/ 4231976 h 4235813"/>
              <a:gd name="connsiteX0" fmla="*/ 11166 w 5694917"/>
              <a:gd name="connsiteY0" fmla="*/ 2222262 h 4235813"/>
              <a:gd name="connsiteX1" fmla="*/ 2139944 w 5694917"/>
              <a:gd name="connsiteY1" fmla="*/ 2218457 h 4235813"/>
              <a:gd name="connsiteX2" fmla="*/ 2128184 w 5694917"/>
              <a:gd name="connsiteY2" fmla="*/ 4223484 h 4235813"/>
              <a:gd name="connsiteX3" fmla="*/ 6904 w 5694917"/>
              <a:gd name="connsiteY3" fmla="*/ 4235813 h 4235813"/>
              <a:gd name="connsiteX4" fmla="*/ 11166 w 5694917"/>
              <a:gd name="connsiteY4" fmla="*/ 2222262 h 4235813"/>
              <a:gd name="connsiteX5" fmla="*/ 3511628 w 5694917"/>
              <a:gd name="connsiteY5" fmla="*/ 0 h 4235813"/>
              <a:gd name="connsiteX6" fmla="*/ 4172568 w 5694917"/>
              <a:gd name="connsiteY6" fmla="*/ 4219665 h 4235813"/>
              <a:gd name="connsiteX7" fmla="*/ 2584243 w 5694917"/>
              <a:gd name="connsiteY7" fmla="*/ 4223694 h 4235813"/>
              <a:gd name="connsiteX8" fmla="*/ 2576445 w 5694917"/>
              <a:gd name="connsiteY8" fmla="*/ 1777287 h 4235813"/>
              <a:gd name="connsiteX9" fmla="*/ 10440 w 5694917"/>
              <a:gd name="connsiteY9" fmla="*/ 1781497 h 4235813"/>
              <a:gd name="connsiteX10" fmla="*/ 557 w 5694917"/>
              <a:gd name="connsiteY10" fmla="*/ 631686 h 4235813"/>
              <a:gd name="connsiteX11" fmla="*/ 3511628 w 5694917"/>
              <a:gd name="connsiteY11" fmla="*/ 0 h 4235813"/>
              <a:gd name="connsiteX12" fmla="*/ 4611000 w 5694917"/>
              <a:gd name="connsiteY12" fmla="*/ 4231976 h 4235813"/>
              <a:gd name="connsiteX13" fmla="*/ 5694917 w 5694917"/>
              <a:gd name="connsiteY13" fmla="*/ 4234599 h 4235813"/>
              <a:gd name="connsiteX14" fmla="*/ 4611000 w 5694917"/>
              <a:gd name="connsiteY14" fmla="*/ 4231976 h 4235813"/>
              <a:gd name="connsiteX0" fmla="*/ 11166 w 4172568"/>
              <a:gd name="connsiteY0" fmla="*/ 2222262 h 4235813"/>
              <a:gd name="connsiteX1" fmla="*/ 2139944 w 4172568"/>
              <a:gd name="connsiteY1" fmla="*/ 2218457 h 4235813"/>
              <a:gd name="connsiteX2" fmla="*/ 2128184 w 4172568"/>
              <a:gd name="connsiteY2" fmla="*/ 4223484 h 4235813"/>
              <a:gd name="connsiteX3" fmla="*/ 6904 w 4172568"/>
              <a:gd name="connsiteY3" fmla="*/ 4235813 h 4235813"/>
              <a:gd name="connsiteX4" fmla="*/ 11166 w 4172568"/>
              <a:gd name="connsiteY4" fmla="*/ 2222262 h 4235813"/>
              <a:gd name="connsiteX5" fmla="*/ 3511628 w 4172568"/>
              <a:gd name="connsiteY5" fmla="*/ 0 h 4235813"/>
              <a:gd name="connsiteX6" fmla="*/ 4172568 w 4172568"/>
              <a:gd name="connsiteY6" fmla="*/ 4219665 h 4235813"/>
              <a:gd name="connsiteX7" fmla="*/ 2584243 w 4172568"/>
              <a:gd name="connsiteY7" fmla="*/ 4223694 h 4235813"/>
              <a:gd name="connsiteX8" fmla="*/ 2576445 w 4172568"/>
              <a:gd name="connsiteY8" fmla="*/ 1777287 h 4235813"/>
              <a:gd name="connsiteX9" fmla="*/ 10440 w 4172568"/>
              <a:gd name="connsiteY9" fmla="*/ 1781497 h 4235813"/>
              <a:gd name="connsiteX10" fmla="*/ 557 w 4172568"/>
              <a:gd name="connsiteY10" fmla="*/ 631686 h 4235813"/>
              <a:gd name="connsiteX11" fmla="*/ 3511628 w 4172568"/>
              <a:gd name="connsiteY11" fmla="*/ 0 h 4235813"/>
              <a:gd name="connsiteX0" fmla="*/ 11166 w 4172568"/>
              <a:gd name="connsiteY0" fmla="*/ 2222262 h 4223694"/>
              <a:gd name="connsiteX1" fmla="*/ 2139944 w 4172568"/>
              <a:gd name="connsiteY1" fmla="*/ 2218457 h 4223694"/>
              <a:gd name="connsiteX2" fmla="*/ 2128184 w 4172568"/>
              <a:gd name="connsiteY2" fmla="*/ 4223484 h 4223694"/>
              <a:gd name="connsiteX3" fmla="*/ 11166 w 4172568"/>
              <a:gd name="connsiteY3" fmla="*/ 2222262 h 4223694"/>
              <a:gd name="connsiteX4" fmla="*/ 3511628 w 4172568"/>
              <a:gd name="connsiteY4" fmla="*/ 0 h 4223694"/>
              <a:gd name="connsiteX5" fmla="*/ 4172568 w 4172568"/>
              <a:gd name="connsiteY5" fmla="*/ 4219665 h 4223694"/>
              <a:gd name="connsiteX6" fmla="*/ 2584243 w 4172568"/>
              <a:gd name="connsiteY6" fmla="*/ 4223694 h 4223694"/>
              <a:gd name="connsiteX7" fmla="*/ 2576445 w 4172568"/>
              <a:gd name="connsiteY7" fmla="*/ 1777287 h 4223694"/>
              <a:gd name="connsiteX8" fmla="*/ 10440 w 4172568"/>
              <a:gd name="connsiteY8" fmla="*/ 1781497 h 4223694"/>
              <a:gd name="connsiteX9" fmla="*/ 557 w 4172568"/>
              <a:gd name="connsiteY9" fmla="*/ 631686 h 4223694"/>
              <a:gd name="connsiteX10" fmla="*/ 3511628 w 4172568"/>
              <a:gd name="connsiteY10" fmla="*/ 0 h 4223694"/>
              <a:gd name="connsiteX0" fmla="*/ 11166 w 4172568"/>
              <a:gd name="connsiteY0" fmla="*/ 2222262 h 4223694"/>
              <a:gd name="connsiteX1" fmla="*/ 2139944 w 4172568"/>
              <a:gd name="connsiteY1" fmla="*/ 2218457 h 4223694"/>
              <a:gd name="connsiteX2" fmla="*/ 11166 w 4172568"/>
              <a:gd name="connsiteY2" fmla="*/ 2222262 h 4223694"/>
              <a:gd name="connsiteX3" fmla="*/ 3511628 w 4172568"/>
              <a:gd name="connsiteY3" fmla="*/ 0 h 4223694"/>
              <a:gd name="connsiteX4" fmla="*/ 4172568 w 4172568"/>
              <a:gd name="connsiteY4" fmla="*/ 4219665 h 4223694"/>
              <a:gd name="connsiteX5" fmla="*/ 2584243 w 4172568"/>
              <a:gd name="connsiteY5" fmla="*/ 4223694 h 4223694"/>
              <a:gd name="connsiteX6" fmla="*/ 2576445 w 4172568"/>
              <a:gd name="connsiteY6" fmla="*/ 1777287 h 4223694"/>
              <a:gd name="connsiteX7" fmla="*/ 10440 w 4172568"/>
              <a:gd name="connsiteY7" fmla="*/ 1781497 h 4223694"/>
              <a:gd name="connsiteX8" fmla="*/ 557 w 4172568"/>
              <a:gd name="connsiteY8" fmla="*/ 631686 h 4223694"/>
              <a:gd name="connsiteX9" fmla="*/ 3511628 w 4172568"/>
              <a:gd name="connsiteY9" fmla="*/ 0 h 4223694"/>
              <a:gd name="connsiteX0" fmla="*/ 3511628 w 4172568"/>
              <a:gd name="connsiteY0" fmla="*/ 0 h 4223694"/>
              <a:gd name="connsiteX1" fmla="*/ 4172568 w 4172568"/>
              <a:gd name="connsiteY1" fmla="*/ 4219665 h 4223694"/>
              <a:gd name="connsiteX2" fmla="*/ 2584243 w 4172568"/>
              <a:gd name="connsiteY2" fmla="*/ 4223694 h 4223694"/>
              <a:gd name="connsiteX3" fmla="*/ 2576445 w 4172568"/>
              <a:gd name="connsiteY3" fmla="*/ 1777287 h 4223694"/>
              <a:gd name="connsiteX4" fmla="*/ 10440 w 4172568"/>
              <a:gd name="connsiteY4" fmla="*/ 1781497 h 4223694"/>
              <a:gd name="connsiteX5" fmla="*/ 557 w 4172568"/>
              <a:gd name="connsiteY5" fmla="*/ 631686 h 4223694"/>
              <a:gd name="connsiteX6" fmla="*/ 3511628 w 4172568"/>
              <a:gd name="connsiteY6" fmla="*/ 0 h 422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2568" h="4223694">
                <a:moveTo>
                  <a:pt x="3511628" y="0"/>
                </a:moveTo>
                <a:lnTo>
                  <a:pt x="4172568" y="4219665"/>
                </a:lnTo>
                <a:lnTo>
                  <a:pt x="2584243" y="4223694"/>
                </a:lnTo>
                <a:cubicBezTo>
                  <a:pt x="2582913" y="3410358"/>
                  <a:pt x="2578440" y="3028113"/>
                  <a:pt x="2576445" y="1777287"/>
                </a:cubicBezTo>
                <a:lnTo>
                  <a:pt x="10440" y="1781497"/>
                </a:lnTo>
                <a:cubicBezTo>
                  <a:pt x="11891" y="1206591"/>
                  <a:pt x="-3025" y="1442744"/>
                  <a:pt x="557" y="631686"/>
                </a:cubicBezTo>
                <a:lnTo>
                  <a:pt x="3511628"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rtlCol="0">
            <a:normAutofit/>
          </a:bodyPr>
          <a:lstStyle/>
          <a:p>
            <a:pPr lvl="0"/>
            <a:r>
              <a:rPr lang="en-US" noProof="0"/>
              <a:t>Click icon to add picture</a:t>
            </a:r>
            <a:endParaRPr lang="en-US" noProof="0" dirty="0"/>
          </a:p>
        </p:txBody>
      </p:sp>
      <p:sp>
        <p:nvSpPr>
          <p:cNvPr id="16" name="Picture Placeholder 10">
            <a:extLst>
              <a:ext uri="{FF2B5EF4-FFF2-40B4-BE49-F238E27FC236}">
                <a16:creationId xmlns:a16="http://schemas.microsoft.com/office/drawing/2014/main" id="{E0C7650F-49D4-4718-B9BF-86206AA5EBBC}"/>
              </a:ext>
            </a:extLst>
          </p:cNvPr>
          <p:cNvSpPr>
            <a:spLocks noGrp="1"/>
          </p:cNvSpPr>
          <p:nvPr>
            <p:ph type="pic" sz="quarter" idx="20"/>
          </p:nvPr>
        </p:nvSpPr>
        <p:spPr bwMode="auto">
          <a:xfrm>
            <a:off x="2211988" y="332658"/>
            <a:ext cx="5684212" cy="6115723"/>
          </a:xfrm>
          <a:custGeom>
            <a:avLst/>
            <a:gdLst>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830 w 5747843"/>
              <a:gd name="connsiteY0" fmla="*/ 3960440 h 6121027"/>
              <a:gd name="connsiteX1" fmla="*/ 2292078 w 5747843"/>
              <a:gd name="connsiteY1" fmla="*/ 3960440 h 6121027"/>
              <a:gd name="connsiteX2" fmla="*/ 2292078 w 5747843"/>
              <a:gd name="connsiteY2" fmla="*/ 6121027 h 6121027"/>
              <a:gd name="connsiteX3" fmla="*/ 59830 w 5747843"/>
              <a:gd name="connsiteY3" fmla="*/ 6121027 h 6121027"/>
              <a:gd name="connsiteX4" fmla="*/ 59830 w 5747843"/>
              <a:gd name="connsiteY4" fmla="*/ 3960440 h 6121027"/>
              <a:gd name="connsiteX5" fmla="*/ 3761829 w 5747843"/>
              <a:gd name="connsiteY5" fmla="*/ 1552331 h 6121027"/>
              <a:gd name="connsiteX6" fmla="*/ 4427031 w 5747843"/>
              <a:gd name="connsiteY6" fmla="*/ 6080221 h 6121027"/>
              <a:gd name="connsiteX7" fmla="*/ 2682226 w 5747843"/>
              <a:gd name="connsiteY7" fmla="*/ 6097035 h 6121027"/>
              <a:gd name="connsiteX8" fmla="*/ 2628916 w 5747843"/>
              <a:gd name="connsiteY8" fmla="*/ 3681685 h 6121027"/>
              <a:gd name="connsiteX9" fmla="*/ 1263 w 5747843"/>
              <a:gd name="connsiteY9" fmla="*/ 3658187 h 6121027"/>
              <a:gd name="connsiteX10" fmla="*/ 8426 w 5747843"/>
              <a:gd name="connsiteY10" fmla="*/ 2036070 h 6121027"/>
              <a:gd name="connsiteX11" fmla="*/ 3761829 w 5747843"/>
              <a:gd name="connsiteY11" fmla="*/ 1552331 h 6121027"/>
              <a:gd name="connsiteX12" fmla="*/ 59830 w 5747843"/>
              <a:gd name="connsiteY12" fmla="*/ 0 h 6121027"/>
              <a:gd name="connsiteX13" fmla="*/ 5747843 w 5747843"/>
              <a:gd name="connsiteY13" fmla="*/ 0 h 6121027"/>
              <a:gd name="connsiteX14" fmla="*/ 5747843 w 5747843"/>
              <a:gd name="connsiteY14" fmla="*/ 6119813 h 6121027"/>
              <a:gd name="connsiteX15" fmla="*/ 5181772 w 5747843"/>
              <a:gd name="connsiteY15" fmla="*/ 6117190 h 6121027"/>
              <a:gd name="connsiteX16" fmla="*/ 4454191 w 5747843"/>
              <a:gd name="connsiteY16" fmla="*/ 597132 h 6121027"/>
              <a:gd name="connsiteX17" fmla="*/ 61737 w 5747843"/>
              <a:gd name="connsiteY17" fmla="*/ 1299961 h 6121027"/>
              <a:gd name="connsiteX18" fmla="*/ 59830 w 5747843"/>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44152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15076 w 5703089"/>
              <a:gd name="connsiteY0" fmla="*/ 3960440 h 6121027"/>
              <a:gd name="connsiteX1" fmla="*/ 2247324 w 5703089"/>
              <a:gd name="connsiteY1" fmla="*/ 3960440 h 6121027"/>
              <a:gd name="connsiteX2" fmla="*/ 2247324 w 5703089"/>
              <a:gd name="connsiteY2" fmla="*/ 6121027 h 6121027"/>
              <a:gd name="connsiteX3" fmla="*/ 15076 w 5703089"/>
              <a:gd name="connsiteY3" fmla="*/ 6121027 h 6121027"/>
              <a:gd name="connsiteX4" fmla="*/ 15076 w 5703089"/>
              <a:gd name="connsiteY4" fmla="*/ 3960440 h 6121027"/>
              <a:gd name="connsiteX5" fmla="*/ 3877361 w 5703089"/>
              <a:gd name="connsiteY5" fmla="*/ 1355067 h 6121027"/>
              <a:gd name="connsiteX6" fmla="*/ 4616541 w 5703089"/>
              <a:gd name="connsiteY6" fmla="*/ 6117208 h 6121027"/>
              <a:gd name="connsiteX7" fmla="*/ 2637472 w 5703089"/>
              <a:gd name="connsiteY7" fmla="*/ 6097035 h 6121027"/>
              <a:gd name="connsiteX8" fmla="*/ 2584162 w 5703089"/>
              <a:gd name="connsiteY8" fmla="*/ 3681685 h 6121027"/>
              <a:gd name="connsiteX9" fmla="*/ 5827 w 5703089"/>
              <a:gd name="connsiteY9" fmla="*/ 3658187 h 6121027"/>
              <a:gd name="connsiteX10" fmla="*/ 661 w 5703089"/>
              <a:gd name="connsiteY10" fmla="*/ 2036070 h 6121027"/>
              <a:gd name="connsiteX11" fmla="*/ 3877361 w 5703089"/>
              <a:gd name="connsiteY11" fmla="*/ 1355067 h 6121027"/>
              <a:gd name="connsiteX12" fmla="*/ 15076 w 5703089"/>
              <a:gd name="connsiteY12" fmla="*/ 0 h 6121027"/>
              <a:gd name="connsiteX13" fmla="*/ 5703089 w 5703089"/>
              <a:gd name="connsiteY13" fmla="*/ 0 h 6121027"/>
              <a:gd name="connsiteX14" fmla="*/ 5703089 w 5703089"/>
              <a:gd name="connsiteY14" fmla="*/ 6119813 h 6121027"/>
              <a:gd name="connsiteX15" fmla="*/ 5137018 w 5703089"/>
              <a:gd name="connsiteY15" fmla="*/ 6117190 h 6121027"/>
              <a:gd name="connsiteX16" fmla="*/ 4409437 w 5703089"/>
              <a:gd name="connsiteY16" fmla="*/ 597132 h 6121027"/>
              <a:gd name="connsiteX17" fmla="*/ 16983 w 5703089"/>
              <a:gd name="connsiteY17" fmla="*/ 1299961 h 6121027"/>
              <a:gd name="connsiteX18" fmla="*/ 15076 w 5703089"/>
              <a:gd name="connsiteY18" fmla="*/ 0 h 6121027"/>
              <a:gd name="connsiteX0" fmla="*/ 15076 w 5703089"/>
              <a:gd name="connsiteY0" fmla="*/ 3960440 h 6121693"/>
              <a:gd name="connsiteX1" fmla="*/ 2247324 w 5703089"/>
              <a:gd name="connsiteY1" fmla="*/ 3960440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3960440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185002 w 5703089"/>
              <a:gd name="connsiteY6" fmla="*/ 6104879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1299961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44698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5337 w 5693350"/>
              <a:gd name="connsiteY0" fmla="*/ 4133046 h 6121693"/>
              <a:gd name="connsiteX1" fmla="*/ 2126618 w 5693350"/>
              <a:gd name="connsiteY1" fmla="*/ 4120717 h 6121693"/>
              <a:gd name="connsiteX2" fmla="*/ 2126617 w 5693350"/>
              <a:gd name="connsiteY2" fmla="*/ 6108698 h 6121693"/>
              <a:gd name="connsiteX3" fmla="*/ 5337 w 5693350"/>
              <a:gd name="connsiteY3" fmla="*/ 6121027 h 6121693"/>
              <a:gd name="connsiteX4" fmla="*/ 5337 w 5693350"/>
              <a:gd name="connsiteY4" fmla="*/ 4133046 h 6121693"/>
              <a:gd name="connsiteX5" fmla="*/ 3510061 w 5693350"/>
              <a:gd name="connsiteY5" fmla="*/ 1885214 h 6121693"/>
              <a:gd name="connsiteX6" fmla="*/ 4175263 w 5693350"/>
              <a:gd name="connsiteY6" fmla="*/ 6104879 h 6121693"/>
              <a:gd name="connsiteX7" fmla="*/ 2578414 w 5693350"/>
              <a:gd name="connsiteY7" fmla="*/ 6121693 h 6121693"/>
              <a:gd name="connsiteX8" fmla="*/ 2562093 w 5693350"/>
              <a:gd name="connsiteY8" fmla="*/ 3662501 h 6121693"/>
              <a:gd name="connsiteX9" fmla="*/ 349 w 5693350"/>
              <a:gd name="connsiteY9" fmla="*/ 3666711 h 6121693"/>
              <a:gd name="connsiteX10" fmla="*/ 3252 w 5693350"/>
              <a:gd name="connsiteY10" fmla="*/ 2516900 h 6121693"/>
              <a:gd name="connsiteX11" fmla="*/ 3510061 w 5693350"/>
              <a:gd name="connsiteY11" fmla="*/ 1885214 h 6121693"/>
              <a:gd name="connsiteX12" fmla="*/ 5337 w 5693350"/>
              <a:gd name="connsiteY12" fmla="*/ 0 h 6121693"/>
              <a:gd name="connsiteX13" fmla="*/ 5693350 w 5693350"/>
              <a:gd name="connsiteY13" fmla="*/ 0 h 6121693"/>
              <a:gd name="connsiteX14" fmla="*/ 5693350 w 5693350"/>
              <a:gd name="connsiteY14" fmla="*/ 6119813 h 6121693"/>
              <a:gd name="connsiteX15" fmla="*/ 4609433 w 5693350"/>
              <a:gd name="connsiteY15" fmla="*/ 6117190 h 6121693"/>
              <a:gd name="connsiteX16" fmla="*/ 3857192 w 5693350"/>
              <a:gd name="connsiteY16" fmla="*/ 1386187 h 6121693"/>
              <a:gd name="connsiteX17" fmla="*/ 7244 w 5693350"/>
              <a:gd name="connsiteY17" fmla="*/ 2052029 h 6121693"/>
              <a:gd name="connsiteX18" fmla="*/ 5337 w 5693350"/>
              <a:gd name="connsiteY18" fmla="*/ 0 h 6121693"/>
              <a:gd name="connsiteX0" fmla="*/ 4988 w 5693001"/>
              <a:gd name="connsiteY0" fmla="*/ 4133046 h 6121693"/>
              <a:gd name="connsiteX1" fmla="*/ 2126269 w 5693001"/>
              <a:gd name="connsiteY1" fmla="*/ 4120717 h 6121693"/>
              <a:gd name="connsiteX2" fmla="*/ 2126268 w 5693001"/>
              <a:gd name="connsiteY2" fmla="*/ 6108698 h 6121693"/>
              <a:gd name="connsiteX3" fmla="*/ 4988 w 5693001"/>
              <a:gd name="connsiteY3" fmla="*/ 6121027 h 6121693"/>
              <a:gd name="connsiteX4" fmla="*/ 4988 w 5693001"/>
              <a:gd name="connsiteY4" fmla="*/ 4133046 h 6121693"/>
              <a:gd name="connsiteX5" fmla="*/ 3509712 w 5693001"/>
              <a:gd name="connsiteY5" fmla="*/ 1885214 h 6121693"/>
              <a:gd name="connsiteX6" fmla="*/ 4174914 w 5693001"/>
              <a:gd name="connsiteY6" fmla="*/ 6104879 h 6121693"/>
              <a:gd name="connsiteX7" fmla="*/ 2578065 w 5693001"/>
              <a:gd name="connsiteY7" fmla="*/ 6121693 h 6121693"/>
              <a:gd name="connsiteX8" fmla="*/ 2561744 w 5693001"/>
              <a:gd name="connsiteY8" fmla="*/ 3662501 h 6121693"/>
              <a:gd name="connsiteX9" fmla="*/ 0 w 5693001"/>
              <a:gd name="connsiteY9" fmla="*/ 3666711 h 6121693"/>
              <a:gd name="connsiteX10" fmla="*/ 2903 w 5693001"/>
              <a:gd name="connsiteY10" fmla="*/ 2516900 h 6121693"/>
              <a:gd name="connsiteX11" fmla="*/ 3509712 w 5693001"/>
              <a:gd name="connsiteY11" fmla="*/ 1885214 h 6121693"/>
              <a:gd name="connsiteX12" fmla="*/ 4988 w 5693001"/>
              <a:gd name="connsiteY12" fmla="*/ 0 h 6121693"/>
              <a:gd name="connsiteX13" fmla="*/ 5693001 w 5693001"/>
              <a:gd name="connsiteY13" fmla="*/ 0 h 6121693"/>
              <a:gd name="connsiteX14" fmla="*/ 5693001 w 5693001"/>
              <a:gd name="connsiteY14" fmla="*/ 6119813 h 6121693"/>
              <a:gd name="connsiteX15" fmla="*/ 4609084 w 5693001"/>
              <a:gd name="connsiteY15" fmla="*/ 6117190 h 6121693"/>
              <a:gd name="connsiteX16" fmla="*/ 3856843 w 5693001"/>
              <a:gd name="connsiteY16" fmla="*/ 1386187 h 6121693"/>
              <a:gd name="connsiteX17" fmla="*/ 6895 w 5693001"/>
              <a:gd name="connsiteY17" fmla="*/ 2052029 h 6121693"/>
              <a:gd name="connsiteX18" fmla="*/ 4988 w 5693001"/>
              <a:gd name="connsiteY18" fmla="*/ 0 h 6121693"/>
              <a:gd name="connsiteX0" fmla="*/ 2826 w 5690839"/>
              <a:gd name="connsiteY0" fmla="*/ 4133046 h 6121693"/>
              <a:gd name="connsiteX1" fmla="*/ 2124107 w 5690839"/>
              <a:gd name="connsiteY1" fmla="*/ 4120717 h 6121693"/>
              <a:gd name="connsiteX2" fmla="*/ 2124106 w 5690839"/>
              <a:gd name="connsiteY2" fmla="*/ 6108698 h 6121693"/>
              <a:gd name="connsiteX3" fmla="*/ 2826 w 5690839"/>
              <a:gd name="connsiteY3" fmla="*/ 6121027 h 6121693"/>
              <a:gd name="connsiteX4" fmla="*/ 2826 w 5690839"/>
              <a:gd name="connsiteY4" fmla="*/ 4133046 h 6121693"/>
              <a:gd name="connsiteX5" fmla="*/ 3507550 w 5690839"/>
              <a:gd name="connsiteY5" fmla="*/ 1885214 h 6121693"/>
              <a:gd name="connsiteX6" fmla="*/ 4172752 w 5690839"/>
              <a:gd name="connsiteY6" fmla="*/ 6104879 h 6121693"/>
              <a:gd name="connsiteX7" fmla="*/ 2575903 w 5690839"/>
              <a:gd name="connsiteY7" fmla="*/ 6121693 h 6121693"/>
              <a:gd name="connsiteX8" fmla="*/ 2559582 w 5690839"/>
              <a:gd name="connsiteY8" fmla="*/ 3662501 h 6121693"/>
              <a:gd name="connsiteX9" fmla="*/ 6362 w 5690839"/>
              <a:gd name="connsiteY9" fmla="*/ 3666711 h 6121693"/>
              <a:gd name="connsiteX10" fmla="*/ 741 w 5690839"/>
              <a:gd name="connsiteY10" fmla="*/ 2516900 h 6121693"/>
              <a:gd name="connsiteX11" fmla="*/ 3507550 w 5690839"/>
              <a:gd name="connsiteY11" fmla="*/ 1885214 h 6121693"/>
              <a:gd name="connsiteX12" fmla="*/ 2826 w 5690839"/>
              <a:gd name="connsiteY12" fmla="*/ 0 h 6121693"/>
              <a:gd name="connsiteX13" fmla="*/ 5690839 w 5690839"/>
              <a:gd name="connsiteY13" fmla="*/ 0 h 6121693"/>
              <a:gd name="connsiteX14" fmla="*/ 5690839 w 5690839"/>
              <a:gd name="connsiteY14" fmla="*/ 6119813 h 6121693"/>
              <a:gd name="connsiteX15" fmla="*/ 4606922 w 5690839"/>
              <a:gd name="connsiteY15" fmla="*/ 6117190 h 6121693"/>
              <a:gd name="connsiteX16" fmla="*/ 3854681 w 5690839"/>
              <a:gd name="connsiteY16" fmla="*/ 1386187 h 6121693"/>
              <a:gd name="connsiteX17" fmla="*/ 4733 w 5690839"/>
              <a:gd name="connsiteY17" fmla="*/ 2052029 h 6121693"/>
              <a:gd name="connsiteX18" fmla="*/ 2826 w 5690839"/>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63660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6830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19813"/>
              <a:gd name="connsiteX1" fmla="*/ 2139944 w 5694917"/>
              <a:gd name="connsiteY1" fmla="*/ 4103671 h 6119813"/>
              <a:gd name="connsiteX2" fmla="*/ 2128184 w 5694917"/>
              <a:gd name="connsiteY2" fmla="*/ 6108698 h 6119813"/>
              <a:gd name="connsiteX3" fmla="*/ 11166 w 5694917"/>
              <a:gd name="connsiteY3" fmla="*/ 4107476 h 6119813"/>
              <a:gd name="connsiteX4" fmla="*/ 3511628 w 5694917"/>
              <a:gd name="connsiteY4" fmla="*/ 1885214 h 6119813"/>
              <a:gd name="connsiteX5" fmla="*/ 4172568 w 5694917"/>
              <a:gd name="connsiteY5" fmla="*/ 6104879 h 6119813"/>
              <a:gd name="connsiteX6" fmla="*/ 2584243 w 5694917"/>
              <a:gd name="connsiteY6" fmla="*/ 6108908 h 6119813"/>
              <a:gd name="connsiteX7" fmla="*/ 2576445 w 5694917"/>
              <a:gd name="connsiteY7" fmla="*/ 3662501 h 6119813"/>
              <a:gd name="connsiteX8" fmla="*/ 10440 w 5694917"/>
              <a:gd name="connsiteY8" fmla="*/ 3666711 h 6119813"/>
              <a:gd name="connsiteX9" fmla="*/ 557 w 5694917"/>
              <a:gd name="connsiteY9" fmla="*/ 2516900 h 6119813"/>
              <a:gd name="connsiteX10" fmla="*/ 3511628 w 5694917"/>
              <a:gd name="connsiteY10" fmla="*/ 1885214 h 6119813"/>
              <a:gd name="connsiteX11" fmla="*/ 6904 w 5694917"/>
              <a:gd name="connsiteY11" fmla="*/ 0 h 6119813"/>
              <a:gd name="connsiteX12" fmla="*/ 5694917 w 5694917"/>
              <a:gd name="connsiteY12" fmla="*/ 0 h 6119813"/>
              <a:gd name="connsiteX13" fmla="*/ 5694917 w 5694917"/>
              <a:gd name="connsiteY13" fmla="*/ 6119813 h 6119813"/>
              <a:gd name="connsiteX14" fmla="*/ 4611000 w 5694917"/>
              <a:gd name="connsiteY14" fmla="*/ 6117190 h 6119813"/>
              <a:gd name="connsiteX15" fmla="*/ 3858759 w 5694917"/>
              <a:gd name="connsiteY15" fmla="*/ 1386187 h 6119813"/>
              <a:gd name="connsiteX16" fmla="*/ 8811 w 5694917"/>
              <a:gd name="connsiteY16" fmla="*/ 2052029 h 6119813"/>
              <a:gd name="connsiteX17" fmla="*/ 6904 w 5694917"/>
              <a:gd name="connsiteY17" fmla="*/ 0 h 6119813"/>
              <a:gd name="connsiteX0" fmla="*/ 11166 w 5694917"/>
              <a:gd name="connsiteY0" fmla="*/ 4107476 h 6119813"/>
              <a:gd name="connsiteX1" fmla="*/ 2139944 w 5694917"/>
              <a:gd name="connsiteY1" fmla="*/ 4103671 h 6119813"/>
              <a:gd name="connsiteX2" fmla="*/ 11166 w 5694917"/>
              <a:gd name="connsiteY2" fmla="*/ 4107476 h 6119813"/>
              <a:gd name="connsiteX3" fmla="*/ 3511628 w 5694917"/>
              <a:gd name="connsiteY3" fmla="*/ 1885214 h 6119813"/>
              <a:gd name="connsiteX4" fmla="*/ 4172568 w 5694917"/>
              <a:gd name="connsiteY4" fmla="*/ 6104879 h 6119813"/>
              <a:gd name="connsiteX5" fmla="*/ 2584243 w 5694917"/>
              <a:gd name="connsiteY5" fmla="*/ 6108908 h 6119813"/>
              <a:gd name="connsiteX6" fmla="*/ 2576445 w 5694917"/>
              <a:gd name="connsiteY6" fmla="*/ 3662501 h 6119813"/>
              <a:gd name="connsiteX7" fmla="*/ 10440 w 5694917"/>
              <a:gd name="connsiteY7" fmla="*/ 3666711 h 6119813"/>
              <a:gd name="connsiteX8" fmla="*/ 557 w 5694917"/>
              <a:gd name="connsiteY8" fmla="*/ 2516900 h 6119813"/>
              <a:gd name="connsiteX9" fmla="*/ 3511628 w 5694917"/>
              <a:gd name="connsiteY9" fmla="*/ 1885214 h 6119813"/>
              <a:gd name="connsiteX10" fmla="*/ 6904 w 5694917"/>
              <a:gd name="connsiteY10" fmla="*/ 0 h 6119813"/>
              <a:gd name="connsiteX11" fmla="*/ 5694917 w 5694917"/>
              <a:gd name="connsiteY11" fmla="*/ 0 h 6119813"/>
              <a:gd name="connsiteX12" fmla="*/ 5694917 w 5694917"/>
              <a:gd name="connsiteY12" fmla="*/ 6119813 h 6119813"/>
              <a:gd name="connsiteX13" fmla="*/ 4611000 w 5694917"/>
              <a:gd name="connsiteY13" fmla="*/ 6117190 h 6119813"/>
              <a:gd name="connsiteX14" fmla="*/ 3858759 w 5694917"/>
              <a:gd name="connsiteY14" fmla="*/ 1386187 h 6119813"/>
              <a:gd name="connsiteX15" fmla="*/ 8811 w 5694917"/>
              <a:gd name="connsiteY15" fmla="*/ 2052029 h 6119813"/>
              <a:gd name="connsiteX16" fmla="*/ 6904 w 5694917"/>
              <a:gd name="connsiteY16" fmla="*/ 0 h 6119813"/>
              <a:gd name="connsiteX0" fmla="*/ 3511628 w 5694917"/>
              <a:gd name="connsiteY0" fmla="*/ 1885214 h 6119813"/>
              <a:gd name="connsiteX1" fmla="*/ 4172568 w 5694917"/>
              <a:gd name="connsiteY1" fmla="*/ 6104879 h 6119813"/>
              <a:gd name="connsiteX2" fmla="*/ 2584243 w 5694917"/>
              <a:gd name="connsiteY2" fmla="*/ 6108908 h 6119813"/>
              <a:gd name="connsiteX3" fmla="*/ 2576445 w 5694917"/>
              <a:gd name="connsiteY3" fmla="*/ 3662501 h 6119813"/>
              <a:gd name="connsiteX4" fmla="*/ 10440 w 5694917"/>
              <a:gd name="connsiteY4" fmla="*/ 3666711 h 6119813"/>
              <a:gd name="connsiteX5" fmla="*/ 557 w 5694917"/>
              <a:gd name="connsiteY5" fmla="*/ 2516900 h 6119813"/>
              <a:gd name="connsiteX6" fmla="*/ 3511628 w 5694917"/>
              <a:gd name="connsiteY6" fmla="*/ 1885214 h 6119813"/>
              <a:gd name="connsiteX7" fmla="*/ 6904 w 5694917"/>
              <a:gd name="connsiteY7" fmla="*/ 0 h 6119813"/>
              <a:gd name="connsiteX8" fmla="*/ 5694917 w 5694917"/>
              <a:gd name="connsiteY8" fmla="*/ 0 h 6119813"/>
              <a:gd name="connsiteX9" fmla="*/ 5694917 w 5694917"/>
              <a:gd name="connsiteY9" fmla="*/ 6119813 h 6119813"/>
              <a:gd name="connsiteX10" fmla="*/ 4611000 w 5694917"/>
              <a:gd name="connsiteY10" fmla="*/ 6117190 h 6119813"/>
              <a:gd name="connsiteX11" fmla="*/ 3858759 w 5694917"/>
              <a:gd name="connsiteY11" fmla="*/ 1386187 h 6119813"/>
              <a:gd name="connsiteX12" fmla="*/ 8811 w 5694917"/>
              <a:gd name="connsiteY12" fmla="*/ 2052029 h 6119813"/>
              <a:gd name="connsiteX13" fmla="*/ 6904 w 5694917"/>
              <a:gd name="connsiteY13" fmla="*/ 0 h 6119813"/>
              <a:gd name="connsiteX0" fmla="*/ 3511628 w 5694917"/>
              <a:gd name="connsiteY0" fmla="*/ 1885214 h 6119813"/>
              <a:gd name="connsiteX1" fmla="*/ 2584243 w 5694917"/>
              <a:gd name="connsiteY1" fmla="*/ 6108908 h 6119813"/>
              <a:gd name="connsiteX2" fmla="*/ 2576445 w 5694917"/>
              <a:gd name="connsiteY2" fmla="*/ 3662501 h 6119813"/>
              <a:gd name="connsiteX3" fmla="*/ 10440 w 5694917"/>
              <a:gd name="connsiteY3" fmla="*/ 3666711 h 6119813"/>
              <a:gd name="connsiteX4" fmla="*/ 557 w 5694917"/>
              <a:gd name="connsiteY4" fmla="*/ 2516900 h 6119813"/>
              <a:gd name="connsiteX5" fmla="*/ 3511628 w 5694917"/>
              <a:gd name="connsiteY5" fmla="*/ 1885214 h 6119813"/>
              <a:gd name="connsiteX6" fmla="*/ 6904 w 5694917"/>
              <a:gd name="connsiteY6" fmla="*/ 0 h 6119813"/>
              <a:gd name="connsiteX7" fmla="*/ 5694917 w 5694917"/>
              <a:gd name="connsiteY7" fmla="*/ 0 h 6119813"/>
              <a:gd name="connsiteX8" fmla="*/ 5694917 w 5694917"/>
              <a:gd name="connsiteY8" fmla="*/ 6119813 h 6119813"/>
              <a:gd name="connsiteX9" fmla="*/ 4611000 w 5694917"/>
              <a:gd name="connsiteY9" fmla="*/ 6117190 h 6119813"/>
              <a:gd name="connsiteX10" fmla="*/ 3858759 w 5694917"/>
              <a:gd name="connsiteY10" fmla="*/ 1386187 h 6119813"/>
              <a:gd name="connsiteX11" fmla="*/ 8811 w 5694917"/>
              <a:gd name="connsiteY11" fmla="*/ 2052029 h 6119813"/>
              <a:gd name="connsiteX12" fmla="*/ 6904 w 5694917"/>
              <a:gd name="connsiteY12" fmla="*/ 0 h 6119813"/>
              <a:gd name="connsiteX0" fmla="*/ 3511628 w 5694917"/>
              <a:gd name="connsiteY0" fmla="*/ 1885214 h 6119813"/>
              <a:gd name="connsiteX1" fmla="*/ 2576445 w 5694917"/>
              <a:gd name="connsiteY1" fmla="*/ 3662501 h 6119813"/>
              <a:gd name="connsiteX2" fmla="*/ 10440 w 5694917"/>
              <a:gd name="connsiteY2" fmla="*/ 3666711 h 6119813"/>
              <a:gd name="connsiteX3" fmla="*/ 557 w 5694917"/>
              <a:gd name="connsiteY3" fmla="*/ 2516900 h 6119813"/>
              <a:gd name="connsiteX4" fmla="*/ 3511628 w 5694917"/>
              <a:gd name="connsiteY4" fmla="*/ 1885214 h 6119813"/>
              <a:gd name="connsiteX5" fmla="*/ 6904 w 5694917"/>
              <a:gd name="connsiteY5" fmla="*/ 0 h 6119813"/>
              <a:gd name="connsiteX6" fmla="*/ 5694917 w 5694917"/>
              <a:gd name="connsiteY6" fmla="*/ 0 h 6119813"/>
              <a:gd name="connsiteX7" fmla="*/ 5694917 w 5694917"/>
              <a:gd name="connsiteY7" fmla="*/ 6119813 h 6119813"/>
              <a:gd name="connsiteX8" fmla="*/ 4611000 w 5694917"/>
              <a:gd name="connsiteY8" fmla="*/ 6117190 h 6119813"/>
              <a:gd name="connsiteX9" fmla="*/ 3858759 w 5694917"/>
              <a:gd name="connsiteY9" fmla="*/ 1386187 h 6119813"/>
              <a:gd name="connsiteX10" fmla="*/ 8811 w 5694917"/>
              <a:gd name="connsiteY10" fmla="*/ 2052029 h 6119813"/>
              <a:gd name="connsiteX11" fmla="*/ 6904 w 5694917"/>
              <a:gd name="connsiteY11" fmla="*/ 0 h 6119813"/>
              <a:gd name="connsiteX0" fmla="*/ 3511628 w 5694917"/>
              <a:gd name="connsiteY0" fmla="*/ 1885214 h 6119813"/>
              <a:gd name="connsiteX1" fmla="*/ 10440 w 5694917"/>
              <a:gd name="connsiteY1" fmla="*/ 3666711 h 6119813"/>
              <a:gd name="connsiteX2" fmla="*/ 557 w 5694917"/>
              <a:gd name="connsiteY2" fmla="*/ 2516900 h 6119813"/>
              <a:gd name="connsiteX3" fmla="*/ 3511628 w 5694917"/>
              <a:gd name="connsiteY3" fmla="*/ 1885214 h 6119813"/>
              <a:gd name="connsiteX4" fmla="*/ 6904 w 5694917"/>
              <a:gd name="connsiteY4" fmla="*/ 0 h 6119813"/>
              <a:gd name="connsiteX5" fmla="*/ 5694917 w 5694917"/>
              <a:gd name="connsiteY5" fmla="*/ 0 h 6119813"/>
              <a:gd name="connsiteX6" fmla="*/ 5694917 w 5694917"/>
              <a:gd name="connsiteY6" fmla="*/ 6119813 h 6119813"/>
              <a:gd name="connsiteX7" fmla="*/ 4611000 w 5694917"/>
              <a:gd name="connsiteY7" fmla="*/ 6117190 h 6119813"/>
              <a:gd name="connsiteX8" fmla="*/ 3858759 w 5694917"/>
              <a:gd name="connsiteY8" fmla="*/ 1386187 h 6119813"/>
              <a:gd name="connsiteX9" fmla="*/ 8811 w 5694917"/>
              <a:gd name="connsiteY9" fmla="*/ 2052029 h 6119813"/>
              <a:gd name="connsiteX10" fmla="*/ 6904 w 5694917"/>
              <a:gd name="connsiteY10" fmla="*/ 0 h 6119813"/>
              <a:gd name="connsiteX0" fmla="*/ 3511071 w 5694360"/>
              <a:gd name="connsiteY0" fmla="*/ 1885214 h 6119813"/>
              <a:gd name="connsiteX1" fmla="*/ 0 w 5694360"/>
              <a:gd name="connsiteY1" fmla="*/ 2516900 h 6119813"/>
              <a:gd name="connsiteX2" fmla="*/ 3511071 w 5694360"/>
              <a:gd name="connsiteY2" fmla="*/ 1885214 h 6119813"/>
              <a:gd name="connsiteX3" fmla="*/ 6347 w 5694360"/>
              <a:gd name="connsiteY3" fmla="*/ 0 h 6119813"/>
              <a:gd name="connsiteX4" fmla="*/ 5694360 w 5694360"/>
              <a:gd name="connsiteY4" fmla="*/ 0 h 6119813"/>
              <a:gd name="connsiteX5" fmla="*/ 5694360 w 5694360"/>
              <a:gd name="connsiteY5" fmla="*/ 6119813 h 6119813"/>
              <a:gd name="connsiteX6" fmla="*/ 4610443 w 5694360"/>
              <a:gd name="connsiteY6" fmla="*/ 6117190 h 6119813"/>
              <a:gd name="connsiteX7" fmla="*/ 3858202 w 5694360"/>
              <a:gd name="connsiteY7" fmla="*/ 1386187 h 6119813"/>
              <a:gd name="connsiteX8" fmla="*/ 8254 w 5694360"/>
              <a:gd name="connsiteY8" fmla="*/ 2052029 h 6119813"/>
              <a:gd name="connsiteX9" fmla="*/ 6347 w 5694360"/>
              <a:gd name="connsiteY9" fmla="*/ 0 h 6119813"/>
              <a:gd name="connsiteX0" fmla="*/ 0 w 5688013"/>
              <a:gd name="connsiteY0" fmla="*/ 0 h 6119813"/>
              <a:gd name="connsiteX1" fmla="*/ 5688013 w 5688013"/>
              <a:gd name="connsiteY1" fmla="*/ 0 h 6119813"/>
              <a:gd name="connsiteX2" fmla="*/ 5688013 w 5688013"/>
              <a:gd name="connsiteY2" fmla="*/ 6119813 h 6119813"/>
              <a:gd name="connsiteX3" fmla="*/ 4604096 w 5688013"/>
              <a:gd name="connsiteY3" fmla="*/ 6117190 h 6119813"/>
              <a:gd name="connsiteX4" fmla="*/ 3851855 w 5688013"/>
              <a:gd name="connsiteY4" fmla="*/ 1386187 h 6119813"/>
              <a:gd name="connsiteX5" fmla="*/ 1907 w 5688013"/>
              <a:gd name="connsiteY5" fmla="*/ 2052029 h 6119813"/>
              <a:gd name="connsiteX6" fmla="*/ 0 w 5688013"/>
              <a:gd name="connsiteY6" fmla="*/ 0 h 61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8013" h="6119813">
                <a:moveTo>
                  <a:pt x="0" y="0"/>
                </a:moveTo>
                <a:lnTo>
                  <a:pt x="5688013" y="0"/>
                </a:lnTo>
                <a:lnTo>
                  <a:pt x="5688013" y="6119813"/>
                </a:lnTo>
                <a:lnTo>
                  <a:pt x="4604096" y="6117190"/>
                </a:lnTo>
                <a:lnTo>
                  <a:pt x="3851855" y="1386187"/>
                </a:lnTo>
                <a:lnTo>
                  <a:pt x="1907" y="2052029"/>
                </a:lnTo>
                <a:cubicBezTo>
                  <a:pt x="953" y="1402048"/>
                  <a:pt x="636" y="218326"/>
                  <a:pt x="0"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rtlCol="0">
            <a:normAutofit/>
          </a:bodyPr>
          <a:lstStyle/>
          <a:p>
            <a:pPr lvl="0"/>
            <a:r>
              <a:rPr lang="en-US" noProof="0"/>
              <a:t>Click icon to add picture</a:t>
            </a:r>
            <a:endParaRPr lang="en-US" noProof="0" dirty="0"/>
          </a:p>
        </p:txBody>
      </p:sp>
      <p:sp>
        <p:nvSpPr>
          <p:cNvPr id="17" name="Picture Placeholder 10">
            <a:extLst>
              <a:ext uri="{FF2B5EF4-FFF2-40B4-BE49-F238E27FC236}">
                <a16:creationId xmlns:a16="http://schemas.microsoft.com/office/drawing/2014/main" id="{E8C40E22-67B8-410C-A85E-703B627FAAF4}"/>
              </a:ext>
            </a:extLst>
          </p:cNvPr>
          <p:cNvSpPr>
            <a:spLocks noGrp="1"/>
          </p:cNvSpPr>
          <p:nvPr>
            <p:ph type="pic" sz="quarter" idx="21"/>
          </p:nvPr>
        </p:nvSpPr>
        <p:spPr bwMode="auto">
          <a:xfrm>
            <a:off x="2203615" y="4437112"/>
            <a:ext cx="2131615" cy="2016008"/>
          </a:xfrm>
          <a:custGeom>
            <a:avLst/>
            <a:gdLst>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325 w 5747338"/>
              <a:gd name="connsiteY0" fmla="*/ 3960440 h 6121027"/>
              <a:gd name="connsiteX1" fmla="*/ 2291573 w 5747338"/>
              <a:gd name="connsiteY1" fmla="*/ 3960440 h 6121027"/>
              <a:gd name="connsiteX2" fmla="*/ 2291573 w 5747338"/>
              <a:gd name="connsiteY2" fmla="*/ 6121027 h 6121027"/>
              <a:gd name="connsiteX3" fmla="*/ 59325 w 5747338"/>
              <a:gd name="connsiteY3" fmla="*/ 6121027 h 6121027"/>
              <a:gd name="connsiteX4" fmla="*/ 59325 w 5747338"/>
              <a:gd name="connsiteY4" fmla="*/ 3960440 h 6121027"/>
              <a:gd name="connsiteX5" fmla="*/ 3761324 w 5747338"/>
              <a:gd name="connsiteY5" fmla="*/ 1552331 h 6121027"/>
              <a:gd name="connsiteX6" fmla="*/ 4426526 w 5747338"/>
              <a:gd name="connsiteY6" fmla="*/ 6080221 h 6121027"/>
              <a:gd name="connsiteX7" fmla="*/ 2681721 w 5747338"/>
              <a:gd name="connsiteY7" fmla="*/ 6097035 h 6121027"/>
              <a:gd name="connsiteX8" fmla="*/ 2628411 w 5747338"/>
              <a:gd name="connsiteY8" fmla="*/ 3681685 h 6121027"/>
              <a:gd name="connsiteX9" fmla="*/ 758 w 5747338"/>
              <a:gd name="connsiteY9" fmla="*/ 3658187 h 6121027"/>
              <a:gd name="connsiteX10" fmla="*/ 7921 w 5747338"/>
              <a:gd name="connsiteY10" fmla="*/ 2036070 h 6121027"/>
              <a:gd name="connsiteX11" fmla="*/ 3761324 w 5747338"/>
              <a:gd name="connsiteY11" fmla="*/ 1552331 h 6121027"/>
              <a:gd name="connsiteX12" fmla="*/ 59325 w 5747338"/>
              <a:gd name="connsiteY12" fmla="*/ 0 h 6121027"/>
              <a:gd name="connsiteX13" fmla="*/ 5747338 w 5747338"/>
              <a:gd name="connsiteY13" fmla="*/ 0 h 6121027"/>
              <a:gd name="connsiteX14" fmla="*/ 5747338 w 5747338"/>
              <a:gd name="connsiteY14" fmla="*/ 6119813 h 6121027"/>
              <a:gd name="connsiteX15" fmla="*/ 5181267 w 5747338"/>
              <a:gd name="connsiteY15" fmla="*/ 6117190 h 6121027"/>
              <a:gd name="connsiteX16" fmla="*/ 4453686 w 5747338"/>
              <a:gd name="connsiteY16" fmla="*/ 597132 h 6121027"/>
              <a:gd name="connsiteX17" fmla="*/ 61232 w 5747338"/>
              <a:gd name="connsiteY17" fmla="*/ 1299961 h 6121027"/>
              <a:gd name="connsiteX18" fmla="*/ 59325 w 5747338"/>
              <a:gd name="connsiteY18" fmla="*/ 0 h 6121027"/>
              <a:gd name="connsiteX0" fmla="*/ 59830 w 5747843"/>
              <a:gd name="connsiteY0" fmla="*/ 3960440 h 6121027"/>
              <a:gd name="connsiteX1" fmla="*/ 2292078 w 5747843"/>
              <a:gd name="connsiteY1" fmla="*/ 3960440 h 6121027"/>
              <a:gd name="connsiteX2" fmla="*/ 2292078 w 5747843"/>
              <a:gd name="connsiteY2" fmla="*/ 6121027 h 6121027"/>
              <a:gd name="connsiteX3" fmla="*/ 59830 w 5747843"/>
              <a:gd name="connsiteY3" fmla="*/ 6121027 h 6121027"/>
              <a:gd name="connsiteX4" fmla="*/ 59830 w 5747843"/>
              <a:gd name="connsiteY4" fmla="*/ 3960440 h 6121027"/>
              <a:gd name="connsiteX5" fmla="*/ 3761829 w 5747843"/>
              <a:gd name="connsiteY5" fmla="*/ 1552331 h 6121027"/>
              <a:gd name="connsiteX6" fmla="*/ 4427031 w 5747843"/>
              <a:gd name="connsiteY6" fmla="*/ 6080221 h 6121027"/>
              <a:gd name="connsiteX7" fmla="*/ 2682226 w 5747843"/>
              <a:gd name="connsiteY7" fmla="*/ 6097035 h 6121027"/>
              <a:gd name="connsiteX8" fmla="*/ 2628916 w 5747843"/>
              <a:gd name="connsiteY8" fmla="*/ 3681685 h 6121027"/>
              <a:gd name="connsiteX9" fmla="*/ 1263 w 5747843"/>
              <a:gd name="connsiteY9" fmla="*/ 3658187 h 6121027"/>
              <a:gd name="connsiteX10" fmla="*/ 8426 w 5747843"/>
              <a:gd name="connsiteY10" fmla="*/ 2036070 h 6121027"/>
              <a:gd name="connsiteX11" fmla="*/ 3761829 w 5747843"/>
              <a:gd name="connsiteY11" fmla="*/ 1552331 h 6121027"/>
              <a:gd name="connsiteX12" fmla="*/ 59830 w 5747843"/>
              <a:gd name="connsiteY12" fmla="*/ 0 h 6121027"/>
              <a:gd name="connsiteX13" fmla="*/ 5747843 w 5747843"/>
              <a:gd name="connsiteY13" fmla="*/ 0 h 6121027"/>
              <a:gd name="connsiteX14" fmla="*/ 5747843 w 5747843"/>
              <a:gd name="connsiteY14" fmla="*/ 6119813 h 6121027"/>
              <a:gd name="connsiteX15" fmla="*/ 5181772 w 5747843"/>
              <a:gd name="connsiteY15" fmla="*/ 6117190 h 6121027"/>
              <a:gd name="connsiteX16" fmla="*/ 4454191 w 5747843"/>
              <a:gd name="connsiteY16" fmla="*/ 597132 h 6121027"/>
              <a:gd name="connsiteX17" fmla="*/ 61737 w 5747843"/>
              <a:gd name="connsiteY17" fmla="*/ 1299961 h 6121027"/>
              <a:gd name="connsiteX18" fmla="*/ 59830 w 5747843"/>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425768 w 5746580"/>
              <a:gd name="connsiteY6" fmla="*/ 6080221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760566 w 5746580"/>
              <a:gd name="connsiteY5" fmla="*/ 1552331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760566 w 5746580"/>
              <a:gd name="connsiteY11" fmla="*/ 1552331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7163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58567 w 5746580"/>
              <a:gd name="connsiteY0" fmla="*/ 3960440 h 6121027"/>
              <a:gd name="connsiteX1" fmla="*/ 2290815 w 5746580"/>
              <a:gd name="connsiteY1" fmla="*/ 3960440 h 6121027"/>
              <a:gd name="connsiteX2" fmla="*/ 2290815 w 5746580"/>
              <a:gd name="connsiteY2" fmla="*/ 6121027 h 6121027"/>
              <a:gd name="connsiteX3" fmla="*/ 58567 w 5746580"/>
              <a:gd name="connsiteY3" fmla="*/ 6121027 h 6121027"/>
              <a:gd name="connsiteX4" fmla="*/ 58567 w 5746580"/>
              <a:gd name="connsiteY4" fmla="*/ 3960440 h 6121027"/>
              <a:gd name="connsiteX5" fmla="*/ 3920852 w 5746580"/>
              <a:gd name="connsiteY5" fmla="*/ 1355067 h 6121027"/>
              <a:gd name="connsiteX6" fmla="*/ 4660032 w 5746580"/>
              <a:gd name="connsiteY6" fmla="*/ 6117208 h 6121027"/>
              <a:gd name="connsiteX7" fmla="*/ 2680963 w 5746580"/>
              <a:gd name="connsiteY7" fmla="*/ 6097035 h 6121027"/>
              <a:gd name="connsiteX8" fmla="*/ 2627653 w 5746580"/>
              <a:gd name="connsiteY8" fmla="*/ 3681685 h 6121027"/>
              <a:gd name="connsiteX9" fmla="*/ 0 w 5746580"/>
              <a:gd name="connsiteY9" fmla="*/ 3658187 h 6121027"/>
              <a:gd name="connsiteX10" fmla="*/ 44152 w 5746580"/>
              <a:gd name="connsiteY10" fmla="*/ 2036070 h 6121027"/>
              <a:gd name="connsiteX11" fmla="*/ 3920852 w 5746580"/>
              <a:gd name="connsiteY11" fmla="*/ 1355067 h 6121027"/>
              <a:gd name="connsiteX12" fmla="*/ 58567 w 5746580"/>
              <a:gd name="connsiteY12" fmla="*/ 0 h 6121027"/>
              <a:gd name="connsiteX13" fmla="*/ 5746580 w 5746580"/>
              <a:gd name="connsiteY13" fmla="*/ 0 h 6121027"/>
              <a:gd name="connsiteX14" fmla="*/ 5746580 w 5746580"/>
              <a:gd name="connsiteY14" fmla="*/ 6119813 h 6121027"/>
              <a:gd name="connsiteX15" fmla="*/ 5180509 w 5746580"/>
              <a:gd name="connsiteY15" fmla="*/ 6117190 h 6121027"/>
              <a:gd name="connsiteX16" fmla="*/ 4452928 w 5746580"/>
              <a:gd name="connsiteY16" fmla="*/ 597132 h 6121027"/>
              <a:gd name="connsiteX17" fmla="*/ 60474 w 5746580"/>
              <a:gd name="connsiteY17" fmla="*/ 1299961 h 6121027"/>
              <a:gd name="connsiteX18" fmla="*/ 58567 w 5746580"/>
              <a:gd name="connsiteY18" fmla="*/ 0 h 6121027"/>
              <a:gd name="connsiteX0" fmla="*/ 15076 w 5703089"/>
              <a:gd name="connsiteY0" fmla="*/ 3960440 h 6121027"/>
              <a:gd name="connsiteX1" fmla="*/ 2247324 w 5703089"/>
              <a:gd name="connsiteY1" fmla="*/ 3960440 h 6121027"/>
              <a:gd name="connsiteX2" fmla="*/ 2247324 w 5703089"/>
              <a:gd name="connsiteY2" fmla="*/ 6121027 h 6121027"/>
              <a:gd name="connsiteX3" fmla="*/ 15076 w 5703089"/>
              <a:gd name="connsiteY3" fmla="*/ 6121027 h 6121027"/>
              <a:gd name="connsiteX4" fmla="*/ 15076 w 5703089"/>
              <a:gd name="connsiteY4" fmla="*/ 3960440 h 6121027"/>
              <a:gd name="connsiteX5" fmla="*/ 3877361 w 5703089"/>
              <a:gd name="connsiteY5" fmla="*/ 1355067 h 6121027"/>
              <a:gd name="connsiteX6" fmla="*/ 4616541 w 5703089"/>
              <a:gd name="connsiteY6" fmla="*/ 6117208 h 6121027"/>
              <a:gd name="connsiteX7" fmla="*/ 2637472 w 5703089"/>
              <a:gd name="connsiteY7" fmla="*/ 6097035 h 6121027"/>
              <a:gd name="connsiteX8" fmla="*/ 2584162 w 5703089"/>
              <a:gd name="connsiteY8" fmla="*/ 3681685 h 6121027"/>
              <a:gd name="connsiteX9" fmla="*/ 5827 w 5703089"/>
              <a:gd name="connsiteY9" fmla="*/ 3658187 h 6121027"/>
              <a:gd name="connsiteX10" fmla="*/ 661 w 5703089"/>
              <a:gd name="connsiteY10" fmla="*/ 2036070 h 6121027"/>
              <a:gd name="connsiteX11" fmla="*/ 3877361 w 5703089"/>
              <a:gd name="connsiteY11" fmla="*/ 1355067 h 6121027"/>
              <a:gd name="connsiteX12" fmla="*/ 15076 w 5703089"/>
              <a:gd name="connsiteY12" fmla="*/ 0 h 6121027"/>
              <a:gd name="connsiteX13" fmla="*/ 5703089 w 5703089"/>
              <a:gd name="connsiteY13" fmla="*/ 0 h 6121027"/>
              <a:gd name="connsiteX14" fmla="*/ 5703089 w 5703089"/>
              <a:gd name="connsiteY14" fmla="*/ 6119813 h 6121027"/>
              <a:gd name="connsiteX15" fmla="*/ 5137018 w 5703089"/>
              <a:gd name="connsiteY15" fmla="*/ 6117190 h 6121027"/>
              <a:gd name="connsiteX16" fmla="*/ 4409437 w 5703089"/>
              <a:gd name="connsiteY16" fmla="*/ 597132 h 6121027"/>
              <a:gd name="connsiteX17" fmla="*/ 16983 w 5703089"/>
              <a:gd name="connsiteY17" fmla="*/ 1299961 h 6121027"/>
              <a:gd name="connsiteX18" fmla="*/ 15076 w 5703089"/>
              <a:gd name="connsiteY18" fmla="*/ 0 h 6121027"/>
              <a:gd name="connsiteX0" fmla="*/ 15076 w 5703089"/>
              <a:gd name="connsiteY0" fmla="*/ 3960440 h 6121693"/>
              <a:gd name="connsiteX1" fmla="*/ 2247324 w 5703089"/>
              <a:gd name="connsiteY1" fmla="*/ 3960440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3960440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3960440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247324 w 5703089"/>
              <a:gd name="connsiteY2" fmla="*/ 6121027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36070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877361 w 5703089"/>
              <a:gd name="connsiteY5" fmla="*/ 1355067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877361 w 5703089"/>
              <a:gd name="connsiteY11" fmla="*/ 1355067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616541 w 5703089"/>
              <a:gd name="connsiteY6" fmla="*/ 6117208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15076 w 5703089"/>
              <a:gd name="connsiteY0" fmla="*/ 4133046 h 6121693"/>
              <a:gd name="connsiteX1" fmla="*/ 2136357 w 5703089"/>
              <a:gd name="connsiteY1" fmla="*/ 4120717 h 6121693"/>
              <a:gd name="connsiteX2" fmla="*/ 2111697 w 5703089"/>
              <a:gd name="connsiteY2" fmla="*/ 6108698 h 6121693"/>
              <a:gd name="connsiteX3" fmla="*/ 15076 w 5703089"/>
              <a:gd name="connsiteY3" fmla="*/ 6121027 h 6121693"/>
              <a:gd name="connsiteX4" fmla="*/ 15076 w 5703089"/>
              <a:gd name="connsiteY4" fmla="*/ 4133046 h 6121693"/>
              <a:gd name="connsiteX5" fmla="*/ 3519800 w 5703089"/>
              <a:gd name="connsiteY5" fmla="*/ 1885214 h 6121693"/>
              <a:gd name="connsiteX6" fmla="*/ 4185002 w 5703089"/>
              <a:gd name="connsiteY6" fmla="*/ 6104879 h 6121693"/>
              <a:gd name="connsiteX7" fmla="*/ 2588153 w 5703089"/>
              <a:gd name="connsiteY7" fmla="*/ 6121693 h 6121693"/>
              <a:gd name="connsiteX8" fmla="*/ 2584162 w 5703089"/>
              <a:gd name="connsiteY8" fmla="*/ 3681685 h 6121693"/>
              <a:gd name="connsiteX9" fmla="*/ 5827 w 5703089"/>
              <a:gd name="connsiteY9" fmla="*/ 3658187 h 6121693"/>
              <a:gd name="connsiteX10" fmla="*/ 661 w 5703089"/>
              <a:gd name="connsiteY10" fmla="*/ 2060728 h 6121693"/>
              <a:gd name="connsiteX11" fmla="*/ 3519800 w 5703089"/>
              <a:gd name="connsiteY11" fmla="*/ 1885214 h 6121693"/>
              <a:gd name="connsiteX12" fmla="*/ 15076 w 5703089"/>
              <a:gd name="connsiteY12" fmla="*/ 0 h 6121693"/>
              <a:gd name="connsiteX13" fmla="*/ 5703089 w 5703089"/>
              <a:gd name="connsiteY13" fmla="*/ 0 h 6121693"/>
              <a:gd name="connsiteX14" fmla="*/ 5703089 w 5703089"/>
              <a:gd name="connsiteY14" fmla="*/ 6119813 h 6121693"/>
              <a:gd name="connsiteX15" fmla="*/ 5137018 w 5703089"/>
              <a:gd name="connsiteY15" fmla="*/ 6117190 h 6121693"/>
              <a:gd name="connsiteX16" fmla="*/ 4409437 w 5703089"/>
              <a:gd name="connsiteY16" fmla="*/ 597132 h 6121693"/>
              <a:gd name="connsiteX17" fmla="*/ 16983 w 5703089"/>
              <a:gd name="connsiteY17" fmla="*/ 1299961 h 6121693"/>
              <a:gd name="connsiteX18" fmla="*/ 15076 w 5703089"/>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1299961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4403610 w 5697262"/>
              <a:gd name="connsiteY16" fmla="*/ 597132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5131191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48774 w 5697262"/>
              <a:gd name="connsiteY16" fmla="*/ 1373858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05870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81685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78335 w 5697262"/>
              <a:gd name="connsiteY8" fmla="*/ 3620040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44698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9249 w 5697262"/>
              <a:gd name="connsiteY0" fmla="*/ 4133046 h 6121693"/>
              <a:gd name="connsiteX1" fmla="*/ 2130530 w 5697262"/>
              <a:gd name="connsiteY1" fmla="*/ 4120717 h 6121693"/>
              <a:gd name="connsiteX2" fmla="*/ 2130529 w 5697262"/>
              <a:gd name="connsiteY2" fmla="*/ 6108698 h 6121693"/>
              <a:gd name="connsiteX3" fmla="*/ 9249 w 5697262"/>
              <a:gd name="connsiteY3" fmla="*/ 6121027 h 6121693"/>
              <a:gd name="connsiteX4" fmla="*/ 9249 w 5697262"/>
              <a:gd name="connsiteY4" fmla="*/ 4133046 h 6121693"/>
              <a:gd name="connsiteX5" fmla="*/ 3513973 w 5697262"/>
              <a:gd name="connsiteY5" fmla="*/ 1885214 h 6121693"/>
              <a:gd name="connsiteX6" fmla="*/ 4179175 w 5697262"/>
              <a:gd name="connsiteY6" fmla="*/ 6104879 h 6121693"/>
              <a:gd name="connsiteX7" fmla="*/ 2582326 w 5697262"/>
              <a:gd name="connsiteY7" fmla="*/ 6121693 h 6121693"/>
              <a:gd name="connsiteX8" fmla="*/ 2566005 w 5697262"/>
              <a:gd name="connsiteY8" fmla="*/ 3662501 h 6121693"/>
              <a:gd name="connsiteX9" fmla="*/ 0 w 5697262"/>
              <a:gd name="connsiteY9" fmla="*/ 3658187 h 6121693"/>
              <a:gd name="connsiteX10" fmla="*/ 7164 w 5697262"/>
              <a:gd name="connsiteY10" fmla="*/ 2516900 h 6121693"/>
              <a:gd name="connsiteX11" fmla="*/ 3513973 w 5697262"/>
              <a:gd name="connsiteY11" fmla="*/ 1885214 h 6121693"/>
              <a:gd name="connsiteX12" fmla="*/ 9249 w 5697262"/>
              <a:gd name="connsiteY12" fmla="*/ 0 h 6121693"/>
              <a:gd name="connsiteX13" fmla="*/ 5697262 w 5697262"/>
              <a:gd name="connsiteY13" fmla="*/ 0 h 6121693"/>
              <a:gd name="connsiteX14" fmla="*/ 5697262 w 5697262"/>
              <a:gd name="connsiteY14" fmla="*/ 6119813 h 6121693"/>
              <a:gd name="connsiteX15" fmla="*/ 4613345 w 5697262"/>
              <a:gd name="connsiteY15" fmla="*/ 6117190 h 6121693"/>
              <a:gd name="connsiteX16" fmla="*/ 3861104 w 5697262"/>
              <a:gd name="connsiteY16" fmla="*/ 1386187 h 6121693"/>
              <a:gd name="connsiteX17" fmla="*/ 11156 w 5697262"/>
              <a:gd name="connsiteY17" fmla="*/ 2052029 h 6121693"/>
              <a:gd name="connsiteX18" fmla="*/ 9249 w 5697262"/>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53120 w 5690119"/>
              <a:gd name="connsiteY9" fmla="*/ 3479199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2106 w 5690119"/>
              <a:gd name="connsiteY0" fmla="*/ 4133046 h 6121693"/>
              <a:gd name="connsiteX1" fmla="*/ 2123387 w 5690119"/>
              <a:gd name="connsiteY1" fmla="*/ 4120717 h 6121693"/>
              <a:gd name="connsiteX2" fmla="*/ 2123386 w 5690119"/>
              <a:gd name="connsiteY2" fmla="*/ 6108698 h 6121693"/>
              <a:gd name="connsiteX3" fmla="*/ 2106 w 5690119"/>
              <a:gd name="connsiteY3" fmla="*/ 6121027 h 6121693"/>
              <a:gd name="connsiteX4" fmla="*/ 2106 w 5690119"/>
              <a:gd name="connsiteY4" fmla="*/ 4133046 h 6121693"/>
              <a:gd name="connsiteX5" fmla="*/ 3506830 w 5690119"/>
              <a:gd name="connsiteY5" fmla="*/ 1885214 h 6121693"/>
              <a:gd name="connsiteX6" fmla="*/ 4172032 w 5690119"/>
              <a:gd name="connsiteY6" fmla="*/ 6104879 h 6121693"/>
              <a:gd name="connsiteX7" fmla="*/ 2575183 w 5690119"/>
              <a:gd name="connsiteY7" fmla="*/ 6121693 h 6121693"/>
              <a:gd name="connsiteX8" fmla="*/ 2558862 w 5690119"/>
              <a:gd name="connsiteY8" fmla="*/ 3662501 h 6121693"/>
              <a:gd name="connsiteX9" fmla="*/ 448858 w 5690119"/>
              <a:gd name="connsiteY9" fmla="*/ 3470676 h 6121693"/>
              <a:gd name="connsiteX10" fmla="*/ 21 w 5690119"/>
              <a:gd name="connsiteY10" fmla="*/ 2516900 h 6121693"/>
              <a:gd name="connsiteX11" fmla="*/ 3506830 w 5690119"/>
              <a:gd name="connsiteY11" fmla="*/ 1885214 h 6121693"/>
              <a:gd name="connsiteX12" fmla="*/ 2106 w 5690119"/>
              <a:gd name="connsiteY12" fmla="*/ 0 h 6121693"/>
              <a:gd name="connsiteX13" fmla="*/ 5690119 w 5690119"/>
              <a:gd name="connsiteY13" fmla="*/ 0 h 6121693"/>
              <a:gd name="connsiteX14" fmla="*/ 5690119 w 5690119"/>
              <a:gd name="connsiteY14" fmla="*/ 6119813 h 6121693"/>
              <a:gd name="connsiteX15" fmla="*/ 4606202 w 5690119"/>
              <a:gd name="connsiteY15" fmla="*/ 6117190 h 6121693"/>
              <a:gd name="connsiteX16" fmla="*/ 3853961 w 5690119"/>
              <a:gd name="connsiteY16" fmla="*/ 1386187 h 6121693"/>
              <a:gd name="connsiteX17" fmla="*/ 4013 w 5690119"/>
              <a:gd name="connsiteY17" fmla="*/ 2052029 h 6121693"/>
              <a:gd name="connsiteX18" fmla="*/ 2106 w 5690119"/>
              <a:gd name="connsiteY18" fmla="*/ 0 h 6121693"/>
              <a:gd name="connsiteX0" fmla="*/ 5337 w 5693350"/>
              <a:gd name="connsiteY0" fmla="*/ 4133046 h 6121693"/>
              <a:gd name="connsiteX1" fmla="*/ 2126618 w 5693350"/>
              <a:gd name="connsiteY1" fmla="*/ 4120717 h 6121693"/>
              <a:gd name="connsiteX2" fmla="*/ 2126617 w 5693350"/>
              <a:gd name="connsiteY2" fmla="*/ 6108698 h 6121693"/>
              <a:gd name="connsiteX3" fmla="*/ 5337 w 5693350"/>
              <a:gd name="connsiteY3" fmla="*/ 6121027 h 6121693"/>
              <a:gd name="connsiteX4" fmla="*/ 5337 w 5693350"/>
              <a:gd name="connsiteY4" fmla="*/ 4133046 h 6121693"/>
              <a:gd name="connsiteX5" fmla="*/ 3510061 w 5693350"/>
              <a:gd name="connsiteY5" fmla="*/ 1885214 h 6121693"/>
              <a:gd name="connsiteX6" fmla="*/ 4175263 w 5693350"/>
              <a:gd name="connsiteY6" fmla="*/ 6104879 h 6121693"/>
              <a:gd name="connsiteX7" fmla="*/ 2578414 w 5693350"/>
              <a:gd name="connsiteY7" fmla="*/ 6121693 h 6121693"/>
              <a:gd name="connsiteX8" fmla="*/ 2562093 w 5693350"/>
              <a:gd name="connsiteY8" fmla="*/ 3662501 h 6121693"/>
              <a:gd name="connsiteX9" fmla="*/ 349 w 5693350"/>
              <a:gd name="connsiteY9" fmla="*/ 3666711 h 6121693"/>
              <a:gd name="connsiteX10" fmla="*/ 3252 w 5693350"/>
              <a:gd name="connsiteY10" fmla="*/ 2516900 h 6121693"/>
              <a:gd name="connsiteX11" fmla="*/ 3510061 w 5693350"/>
              <a:gd name="connsiteY11" fmla="*/ 1885214 h 6121693"/>
              <a:gd name="connsiteX12" fmla="*/ 5337 w 5693350"/>
              <a:gd name="connsiteY12" fmla="*/ 0 h 6121693"/>
              <a:gd name="connsiteX13" fmla="*/ 5693350 w 5693350"/>
              <a:gd name="connsiteY13" fmla="*/ 0 h 6121693"/>
              <a:gd name="connsiteX14" fmla="*/ 5693350 w 5693350"/>
              <a:gd name="connsiteY14" fmla="*/ 6119813 h 6121693"/>
              <a:gd name="connsiteX15" fmla="*/ 4609433 w 5693350"/>
              <a:gd name="connsiteY15" fmla="*/ 6117190 h 6121693"/>
              <a:gd name="connsiteX16" fmla="*/ 3857192 w 5693350"/>
              <a:gd name="connsiteY16" fmla="*/ 1386187 h 6121693"/>
              <a:gd name="connsiteX17" fmla="*/ 7244 w 5693350"/>
              <a:gd name="connsiteY17" fmla="*/ 2052029 h 6121693"/>
              <a:gd name="connsiteX18" fmla="*/ 5337 w 5693350"/>
              <a:gd name="connsiteY18" fmla="*/ 0 h 6121693"/>
              <a:gd name="connsiteX0" fmla="*/ 4988 w 5693001"/>
              <a:gd name="connsiteY0" fmla="*/ 4133046 h 6121693"/>
              <a:gd name="connsiteX1" fmla="*/ 2126269 w 5693001"/>
              <a:gd name="connsiteY1" fmla="*/ 4120717 h 6121693"/>
              <a:gd name="connsiteX2" fmla="*/ 2126268 w 5693001"/>
              <a:gd name="connsiteY2" fmla="*/ 6108698 h 6121693"/>
              <a:gd name="connsiteX3" fmla="*/ 4988 w 5693001"/>
              <a:gd name="connsiteY3" fmla="*/ 6121027 h 6121693"/>
              <a:gd name="connsiteX4" fmla="*/ 4988 w 5693001"/>
              <a:gd name="connsiteY4" fmla="*/ 4133046 h 6121693"/>
              <a:gd name="connsiteX5" fmla="*/ 3509712 w 5693001"/>
              <a:gd name="connsiteY5" fmla="*/ 1885214 h 6121693"/>
              <a:gd name="connsiteX6" fmla="*/ 4174914 w 5693001"/>
              <a:gd name="connsiteY6" fmla="*/ 6104879 h 6121693"/>
              <a:gd name="connsiteX7" fmla="*/ 2578065 w 5693001"/>
              <a:gd name="connsiteY7" fmla="*/ 6121693 h 6121693"/>
              <a:gd name="connsiteX8" fmla="*/ 2561744 w 5693001"/>
              <a:gd name="connsiteY8" fmla="*/ 3662501 h 6121693"/>
              <a:gd name="connsiteX9" fmla="*/ 0 w 5693001"/>
              <a:gd name="connsiteY9" fmla="*/ 3666711 h 6121693"/>
              <a:gd name="connsiteX10" fmla="*/ 2903 w 5693001"/>
              <a:gd name="connsiteY10" fmla="*/ 2516900 h 6121693"/>
              <a:gd name="connsiteX11" fmla="*/ 3509712 w 5693001"/>
              <a:gd name="connsiteY11" fmla="*/ 1885214 h 6121693"/>
              <a:gd name="connsiteX12" fmla="*/ 4988 w 5693001"/>
              <a:gd name="connsiteY12" fmla="*/ 0 h 6121693"/>
              <a:gd name="connsiteX13" fmla="*/ 5693001 w 5693001"/>
              <a:gd name="connsiteY13" fmla="*/ 0 h 6121693"/>
              <a:gd name="connsiteX14" fmla="*/ 5693001 w 5693001"/>
              <a:gd name="connsiteY14" fmla="*/ 6119813 h 6121693"/>
              <a:gd name="connsiteX15" fmla="*/ 4609084 w 5693001"/>
              <a:gd name="connsiteY15" fmla="*/ 6117190 h 6121693"/>
              <a:gd name="connsiteX16" fmla="*/ 3856843 w 5693001"/>
              <a:gd name="connsiteY16" fmla="*/ 1386187 h 6121693"/>
              <a:gd name="connsiteX17" fmla="*/ 6895 w 5693001"/>
              <a:gd name="connsiteY17" fmla="*/ 2052029 h 6121693"/>
              <a:gd name="connsiteX18" fmla="*/ 4988 w 5693001"/>
              <a:gd name="connsiteY18" fmla="*/ 0 h 6121693"/>
              <a:gd name="connsiteX0" fmla="*/ 2826 w 5690839"/>
              <a:gd name="connsiteY0" fmla="*/ 4133046 h 6121693"/>
              <a:gd name="connsiteX1" fmla="*/ 2124107 w 5690839"/>
              <a:gd name="connsiteY1" fmla="*/ 4120717 h 6121693"/>
              <a:gd name="connsiteX2" fmla="*/ 2124106 w 5690839"/>
              <a:gd name="connsiteY2" fmla="*/ 6108698 h 6121693"/>
              <a:gd name="connsiteX3" fmla="*/ 2826 w 5690839"/>
              <a:gd name="connsiteY3" fmla="*/ 6121027 h 6121693"/>
              <a:gd name="connsiteX4" fmla="*/ 2826 w 5690839"/>
              <a:gd name="connsiteY4" fmla="*/ 4133046 h 6121693"/>
              <a:gd name="connsiteX5" fmla="*/ 3507550 w 5690839"/>
              <a:gd name="connsiteY5" fmla="*/ 1885214 h 6121693"/>
              <a:gd name="connsiteX6" fmla="*/ 4172752 w 5690839"/>
              <a:gd name="connsiteY6" fmla="*/ 6104879 h 6121693"/>
              <a:gd name="connsiteX7" fmla="*/ 2575903 w 5690839"/>
              <a:gd name="connsiteY7" fmla="*/ 6121693 h 6121693"/>
              <a:gd name="connsiteX8" fmla="*/ 2559582 w 5690839"/>
              <a:gd name="connsiteY8" fmla="*/ 3662501 h 6121693"/>
              <a:gd name="connsiteX9" fmla="*/ 6362 w 5690839"/>
              <a:gd name="connsiteY9" fmla="*/ 3666711 h 6121693"/>
              <a:gd name="connsiteX10" fmla="*/ 741 w 5690839"/>
              <a:gd name="connsiteY10" fmla="*/ 2516900 h 6121693"/>
              <a:gd name="connsiteX11" fmla="*/ 3507550 w 5690839"/>
              <a:gd name="connsiteY11" fmla="*/ 1885214 h 6121693"/>
              <a:gd name="connsiteX12" fmla="*/ 2826 w 5690839"/>
              <a:gd name="connsiteY12" fmla="*/ 0 h 6121693"/>
              <a:gd name="connsiteX13" fmla="*/ 5690839 w 5690839"/>
              <a:gd name="connsiteY13" fmla="*/ 0 h 6121693"/>
              <a:gd name="connsiteX14" fmla="*/ 5690839 w 5690839"/>
              <a:gd name="connsiteY14" fmla="*/ 6119813 h 6121693"/>
              <a:gd name="connsiteX15" fmla="*/ 4606922 w 5690839"/>
              <a:gd name="connsiteY15" fmla="*/ 6117190 h 6121693"/>
              <a:gd name="connsiteX16" fmla="*/ 3854681 w 5690839"/>
              <a:gd name="connsiteY16" fmla="*/ 1386187 h 6121693"/>
              <a:gd name="connsiteX17" fmla="*/ 4733 w 5690839"/>
              <a:gd name="connsiteY17" fmla="*/ 2052029 h 6121693"/>
              <a:gd name="connsiteX18" fmla="*/ 2826 w 5690839"/>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63660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6904 w 5694917"/>
              <a:gd name="connsiteY0" fmla="*/ 413304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6904 w 5694917"/>
              <a:gd name="connsiteY4" fmla="*/ 413304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20717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693"/>
              <a:gd name="connsiteX1" fmla="*/ 2128185 w 5694917"/>
              <a:gd name="connsiteY1" fmla="*/ 4103671 h 6121693"/>
              <a:gd name="connsiteX2" fmla="*/ 2128184 w 5694917"/>
              <a:gd name="connsiteY2" fmla="*/ 6108698 h 6121693"/>
              <a:gd name="connsiteX3" fmla="*/ 6904 w 5694917"/>
              <a:gd name="connsiteY3" fmla="*/ 6121027 h 6121693"/>
              <a:gd name="connsiteX4" fmla="*/ 11166 w 5694917"/>
              <a:gd name="connsiteY4" fmla="*/ 4107476 h 6121693"/>
              <a:gd name="connsiteX5" fmla="*/ 3511628 w 5694917"/>
              <a:gd name="connsiteY5" fmla="*/ 1885214 h 6121693"/>
              <a:gd name="connsiteX6" fmla="*/ 4176830 w 5694917"/>
              <a:gd name="connsiteY6" fmla="*/ 6104879 h 6121693"/>
              <a:gd name="connsiteX7" fmla="*/ 2579981 w 5694917"/>
              <a:gd name="connsiteY7" fmla="*/ 6121693 h 6121693"/>
              <a:gd name="connsiteX8" fmla="*/ 2576445 w 5694917"/>
              <a:gd name="connsiteY8" fmla="*/ 3662501 h 6121693"/>
              <a:gd name="connsiteX9" fmla="*/ 10440 w 5694917"/>
              <a:gd name="connsiteY9" fmla="*/ 3666711 h 6121693"/>
              <a:gd name="connsiteX10" fmla="*/ 557 w 5694917"/>
              <a:gd name="connsiteY10" fmla="*/ 2516900 h 6121693"/>
              <a:gd name="connsiteX11" fmla="*/ 3511628 w 5694917"/>
              <a:gd name="connsiteY11" fmla="*/ 1885214 h 6121693"/>
              <a:gd name="connsiteX12" fmla="*/ 6904 w 5694917"/>
              <a:gd name="connsiteY12" fmla="*/ 0 h 6121693"/>
              <a:gd name="connsiteX13" fmla="*/ 5694917 w 5694917"/>
              <a:gd name="connsiteY13" fmla="*/ 0 h 6121693"/>
              <a:gd name="connsiteX14" fmla="*/ 5694917 w 5694917"/>
              <a:gd name="connsiteY14" fmla="*/ 6119813 h 6121693"/>
              <a:gd name="connsiteX15" fmla="*/ 4611000 w 5694917"/>
              <a:gd name="connsiteY15" fmla="*/ 6117190 h 6121693"/>
              <a:gd name="connsiteX16" fmla="*/ 3858759 w 5694917"/>
              <a:gd name="connsiteY16" fmla="*/ 1386187 h 6121693"/>
              <a:gd name="connsiteX17" fmla="*/ 8811 w 5694917"/>
              <a:gd name="connsiteY17" fmla="*/ 2052029 h 6121693"/>
              <a:gd name="connsiteX18" fmla="*/ 6904 w 5694917"/>
              <a:gd name="connsiteY18" fmla="*/ 0 h 6121693"/>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6830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79981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28185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0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6335861"/>
              <a:gd name="connsiteY0" fmla="*/ 4107476 h 6121027"/>
              <a:gd name="connsiteX1" fmla="*/ 2139944 w 6335861"/>
              <a:gd name="connsiteY1" fmla="*/ 4103671 h 6121027"/>
              <a:gd name="connsiteX2" fmla="*/ 2128184 w 6335861"/>
              <a:gd name="connsiteY2" fmla="*/ 6108698 h 6121027"/>
              <a:gd name="connsiteX3" fmla="*/ 6904 w 6335861"/>
              <a:gd name="connsiteY3" fmla="*/ 6121027 h 6121027"/>
              <a:gd name="connsiteX4" fmla="*/ 11166 w 6335861"/>
              <a:gd name="connsiteY4" fmla="*/ 4107476 h 6121027"/>
              <a:gd name="connsiteX5" fmla="*/ 3511628 w 6335861"/>
              <a:gd name="connsiteY5" fmla="*/ 1885214 h 6121027"/>
              <a:gd name="connsiteX6" fmla="*/ 4172568 w 6335861"/>
              <a:gd name="connsiteY6" fmla="*/ 6104879 h 6121027"/>
              <a:gd name="connsiteX7" fmla="*/ 2584243 w 6335861"/>
              <a:gd name="connsiteY7" fmla="*/ 6108908 h 6121027"/>
              <a:gd name="connsiteX8" fmla="*/ 2576445 w 6335861"/>
              <a:gd name="connsiteY8" fmla="*/ 3662501 h 6121027"/>
              <a:gd name="connsiteX9" fmla="*/ 10440 w 6335861"/>
              <a:gd name="connsiteY9" fmla="*/ 3666711 h 6121027"/>
              <a:gd name="connsiteX10" fmla="*/ 557 w 6335861"/>
              <a:gd name="connsiteY10" fmla="*/ 2516900 h 6121027"/>
              <a:gd name="connsiteX11" fmla="*/ 3511628 w 6335861"/>
              <a:gd name="connsiteY11" fmla="*/ 1885214 h 6121027"/>
              <a:gd name="connsiteX12" fmla="*/ 6904 w 6335861"/>
              <a:gd name="connsiteY12" fmla="*/ 0 h 6121027"/>
              <a:gd name="connsiteX13" fmla="*/ 6335861 w 6335861"/>
              <a:gd name="connsiteY13" fmla="*/ 101619 h 6121027"/>
              <a:gd name="connsiteX14" fmla="*/ 5694917 w 6335861"/>
              <a:gd name="connsiteY14" fmla="*/ 6119813 h 6121027"/>
              <a:gd name="connsiteX15" fmla="*/ 4611000 w 6335861"/>
              <a:gd name="connsiteY15" fmla="*/ 6117190 h 6121027"/>
              <a:gd name="connsiteX16" fmla="*/ 3858759 w 6335861"/>
              <a:gd name="connsiteY16" fmla="*/ 1386187 h 6121027"/>
              <a:gd name="connsiteX17" fmla="*/ 8811 w 6335861"/>
              <a:gd name="connsiteY17" fmla="*/ 2052029 h 6121027"/>
              <a:gd name="connsiteX18" fmla="*/ 6904 w 6335861"/>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4225437 w 5694917"/>
              <a:gd name="connsiteY13" fmla="*/ 781687 h 6121027"/>
              <a:gd name="connsiteX14" fmla="*/ 5694917 w 5694917"/>
              <a:gd name="connsiteY14" fmla="*/ 6119813 h 6121027"/>
              <a:gd name="connsiteX15" fmla="*/ 4611000 w 5694917"/>
              <a:gd name="connsiteY15" fmla="*/ 6117190 h 6121027"/>
              <a:gd name="connsiteX16" fmla="*/ 3858759 w 5694917"/>
              <a:gd name="connsiteY16" fmla="*/ 1386187 h 6121027"/>
              <a:gd name="connsiteX17" fmla="*/ 8811 w 5694917"/>
              <a:gd name="connsiteY17" fmla="*/ 2052029 h 6121027"/>
              <a:gd name="connsiteX18" fmla="*/ 6904 w 5694917"/>
              <a:gd name="connsiteY18" fmla="*/ 0 h 6121027"/>
              <a:gd name="connsiteX0" fmla="*/ 11166 w 5694917"/>
              <a:gd name="connsiteY0" fmla="*/ 4107476 h 6121027"/>
              <a:gd name="connsiteX1" fmla="*/ 2139944 w 5694917"/>
              <a:gd name="connsiteY1" fmla="*/ 4103671 h 6121027"/>
              <a:gd name="connsiteX2" fmla="*/ 2128184 w 5694917"/>
              <a:gd name="connsiteY2" fmla="*/ 6108698 h 6121027"/>
              <a:gd name="connsiteX3" fmla="*/ 6904 w 5694917"/>
              <a:gd name="connsiteY3" fmla="*/ 6121027 h 6121027"/>
              <a:gd name="connsiteX4" fmla="*/ 11166 w 5694917"/>
              <a:gd name="connsiteY4" fmla="*/ 4107476 h 6121027"/>
              <a:gd name="connsiteX5" fmla="*/ 3511628 w 5694917"/>
              <a:gd name="connsiteY5" fmla="*/ 1885214 h 6121027"/>
              <a:gd name="connsiteX6" fmla="*/ 4172568 w 5694917"/>
              <a:gd name="connsiteY6" fmla="*/ 6104879 h 6121027"/>
              <a:gd name="connsiteX7" fmla="*/ 2584243 w 5694917"/>
              <a:gd name="connsiteY7" fmla="*/ 6108908 h 6121027"/>
              <a:gd name="connsiteX8" fmla="*/ 2576445 w 5694917"/>
              <a:gd name="connsiteY8" fmla="*/ 3662501 h 6121027"/>
              <a:gd name="connsiteX9" fmla="*/ 10440 w 5694917"/>
              <a:gd name="connsiteY9" fmla="*/ 3666711 h 6121027"/>
              <a:gd name="connsiteX10" fmla="*/ 557 w 5694917"/>
              <a:gd name="connsiteY10" fmla="*/ 2516900 h 6121027"/>
              <a:gd name="connsiteX11" fmla="*/ 3511628 w 5694917"/>
              <a:gd name="connsiteY11" fmla="*/ 1885214 h 6121027"/>
              <a:gd name="connsiteX12" fmla="*/ 6904 w 5694917"/>
              <a:gd name="connsiteY12" fmla="*/ 0 h 6121027"/>
              <a:gd name="connsiteX13" fmla="*/ 5694917 w 5694917"/>
              <a:gd name="connsiteY13" fmla="*/ 6119813 h 6121027"/>
              <a:gd name="connsiteX14" fmla="*/ 4611000 w 5694917"/>
              <a:gd name="connsiteY14" fmla="*/ 6117190 h 6121027"/>
              <a:gd name="connsiteX15" fmla="*/ 3858759 w 5694917"/>
              <a:gd name="connsiteY15" fmla="*/ 1386187 h 6121027"/>
              <a:gd name="connsiteX16" fmla="*/ 8811 w 5694917"/>
              <a:gd name="connsiteY16" fmla="*/ 2052029 h 6121027"/>
              <a:gd name="connsiteX17" fmla="*/ 6904 w 5694917"/>
              <a:gd name="connsiteY17" fmla="*/ 0 h 6121027"/>
              <a:gd name="connsiteX0" fmla="*/ 11166 w 5694917"/>
              <a:gd name="connsiteY0" fmla="*/ 2721289 h 4734840"/>
              <a:gd name="connsiteX1" fmla="*/ 2139944 w 5694917"/>
              <a:gd name="connsiteY1" fmla="*/ 2717484 h 4734840"/>
              <a:gd name="connsiteX2" fmla="*/ 2128184 w 5694917"/>
              <a:gd name="connsiteY2" fmla="*/ 4722511 h 4734840"/>
              <a:gd name="connsiteX3" fmla="*/ 6904 w 5694917"/>
              <a:gd name="connsiteY3" fmla="*/ 4734840 h 4734840"/>
              <a:gd name="connsiteX4" fmla="*/ 11166 w 5694917"/>
              <a:gd name="connsiteY4" fmla="*/ 2721289 h 4734840"/>
              <a:gd name="connsiteX5" fmla="*/ 3511628 w 5694917"/>
              <a:gd name="connsiteY5" fmla="*/ 499027 h 4734840"/>
              <a:gd name="connsiteX6" fmla="*/ 4172568 w 5694917"/>
              <a:gd name="connsiteY6" fmla="*/ 4718692 h 4734840"/>
              <a:gd name="connsiteX7" fmla="*/ 2584243 w 5694917"/>
              <a:gd name="connsiteY7" fmla="*/ 4722721 h 4734840"/>
              <a:gd name="connsiteX8" fmla="*/ 2576445 w 5694917"/>
              <a:gd name="connsiteY8" fmla="*/ 2276314 h 4734840"/>
              <a:gd name="connsiteX9" fmla="*/ 10440 w 5694917"/>
              <a:gd name="connsiteY9" fmla="*/ 2280524 h 4734840"/>
              <a:gd name="connsiteX10" fmla="*/ 557 w 5694917"/>
              <a:gd name="connsiteY10" fmla="*/ 1130713 h 4734840"/>
              <a:gd name="connsiteX11" fmla="*/ 3511628 w 5694917"/>
              <a:gd name="connsiteY11" fmla="*/ 499027 h 4734840"/>
              <a:gd name="connsiteX12" fmla="*/ 8811 w 5694917"/>
              <a:gd name="connsiteY12" fmla="*/ 665842 h 4734840"/>
              <a:gd name="connsiteX13" fmla="*/ 5694917 w 5694917"/>
              <a:gd name="connsiteY13" fmla="*/ 4733626 h 4734840"/>
              <a:gd name="connsiteX14" fmla="*/ 4611000 w 5694917"/>
              <a:gd name="connsiteY14" fmla="*/ 4731003 h 4734840"/>
              <a:gd name="connsiteX15" fmla="*/ 3858759 w 5694917"/>
              <a:gd name="connsiteY15" fmla="*/ 0 h 4734840"/>
              <a:gd name="connsiteX16" fmla="*/ 8811 w 5694917"/>
              <a:gd name="connsiteY16" fmla="*/ 665842 h 4734840"/>
              <a:gd name="connsiteX0" fmla="*/ 11166 w 5694917"/>
              <a:gd name="connsiteY0" fmla="*/ 2721289 h 4734840"/>
              <a:gd name="connsiteX1" fmla="*/ 2139944 w 5694917"/>
              <a:gd name="connsiteY1" fmla="*/ 2717484 h 4734840"/>
              <a:gd name="connsiteX2" fmla="*/ 2128184 w 5694917"/>
              <a:gd name="connsiteY2" fmla="*/ 4722511 h 4734840"/>
              <a:gd name="connsiteX3" fmla="*/ 6904 w 5694917"/>
              <a:gd name="connsiteY3" fmla="*/ 4734840 h 4734840"/>
              <a:gd name="connsiteX4" fmla="*/ 11166 w 5694917"/>
              <a:gd name="connsiteY4" fmla="*/ 2721289 h 4734840"/>
              <a:gd name="connsiteX5" fmla="*/ 3511628 w 5694917"/>
              <a:gd name="connsiteY5" fmla="*/ 499027 h 4734840"/>
              <a:gd name="connsiteX6" fmla="*/ 4172568 w 5694917"/>
              <a:gd name="connsiteY6" fmla="*/ 4718692 h 4734840"/>
              <a:gd name="connsiteX7" fmla="*/ 2584243 w 5694917"/>
              <a:gd name="connsiteY7" fmla="*/ 4722721 h 4734840"/>
              <a:gd name="connsiteX8" fmla="*/ 2576445 w 5694917"/>
              <a:gd name="connsiteY8" fmla="*/ 2276314 h 4734840"/>
              <a:gd name="connsiteX9" fmla="*/ 10440 w 5694917"/>
              <a:gd name="connsiteY9" fmla="*/ 2280524 h 4734840"/>
              <a:gd name="connsiteX10" fmla="*/ 557 w 5694917"/>
              <a:gd name="connsiteY10" fmla="*/ 1130713 h 4734840"/>
              <a:gd name="connsiteX11" fmla="*/ 3511628 w 5694917"/>
              <a:gd name="connsiteY11" fmla="*/ 499027 h 4734840"/>
              <a:gd name="connsiteX12" fmla="*/ 3858759 w 5694917"/>
              <a:gd name="connsiteY12" fmla="*/ 0 h 4734840"/>
              <a:gd name="connsiteX13" fmla="*/ 5694917 w 5694917"/>
              <a:gd name="connsiteY13" fmla="*/ 4733626 h 4734840"/>
              <a:gd name="connsiteX14" fmla="*/ 4611000 w 5694917"/>
              <a:gd name="connsiteY14" fmla="*/ 4731003 h 4734840"/>
              <a:gd name="connsiteX15" fmla="*/ 3858759 w 5694917"/>
              <a:gd name="connsiteY15" fmla="*/ 0 h 4734840"/>
              <a:gd name="connsiteX0" fmla="*/ 11166 w 5694917"/>
              <a:gd name="connsiteY0" fmla="*/ 2222262 h 4235813"/>
              <a:gd name="connsiteX1" fmla="*/ 2139944 w 5694917"/>
              <a:gd name="connsiteY1" fmla="*/ 2218457 h 4235813"/>
              <a:gd name="connsiteX2" fmla="*/ 2128184 w 5694917"/>
              <a:gd name="connsiteY2" fmla="*/ 4223484 h 4235813"/>
              <a:gd name="connsiteX3" fmla="*/ 6904 w 5694917"/>
              <a:gd name="connsiteY3" fmla="*/ 4235813 h 4235813"/>
              <a:gd name="connsiteX4" fmla="*/ 11166 w 5694917"/>
              <a:gd name="connsiteY4" fmla="*/ 2222262 h 4235813"/>
              <a:gd name="connsiteX5" fmla="*/ 3511628 w 5694917"/>
              <a:gd name="connsiteY5" fmla="*/ 0 h 4235813"/>
              <a:gd name="connsiteX6" fmla="*/ 4172568 w 5694917"/>
              <a:gd name="connsiteY6" fmla="*/ 4219665 h 4235813"/>
              <a:gd name="connsiteX7" fmla="*/ 2584243 w 5694917"/>
              <a:gd name="connsiteY7" fmla="*/ 4223694 h 4235813"/>
              <a:gd name="connsiteX8" fmla="*/ 2576445 w 5694917"/>
              <a:gd name="connsiteY8" fmla="*/ 1777287 h 4235813"/>
              <a:gd name="connsiteX9" fmla="*/ 10440 w 5694917"/>
              <a:gd name="connsiteY9" fmla="*/ 1781497 h 4235813"/>
              <a:gd name="connsiteX10" fmla="*/ 557 w 5694917"/>
              <a:gd name="connsiteY10" fmla="*/ 631686 h 4235813"/>
              <a:gd name="connsiteX11" fmla="*/ 3511628 w 5694917"/>
              <a:gd name="connsiteY11" fmla="*/ 0 h 4235813"/>
              <a:gd name="connsiteX12" fmla="*/ 4611000 w 5694917"/>
              <a:gd name="connsiteY12" fmla="*/ 4231976 h 4235813"/>
              <a:gd name="connsiteX13" fmla="*/ 5694917 w 5694917"/>
              <a:gd name="connsiteY13" fmla="*/ 4234599 h 4235813"/>
              <a:gd name="connsiteX14" fmla="*/ 4611000 w 5694917"/>
              <a:gd name="connsiteY14" fmla="*/ 4231976 h 4235813"/>
              <a:gd name="connsiteX0" fmla="*/ 11166 w 5694917"/>
              <a:gd name="connsiteY0" fmla="*/ 2222262 h 4235813"/>
              <a:gd name="connsiteX1" fmla="*/ 2139944 w 5694917"/>
              <a:gd name="connsiteY1" fmla="*/ 2218457 h 4235813"/>
              <a:gd name="connsiteX2" fmla="*/ 2128184 w 5694917"/>
              <a:gd name="connsiteY2" fmla="*/ 4223484 h 4235813"/>
              <a:gd name="connsiteX3" fmla="*/ 6904 w 5694917"/>
              <a:gd name="connsiteY3" fmla="*/ 4235813 h 4235813"/>
              <a:gd name="connsiteX4" fmla="*/ 11166 w 5694917"/>
              <a:gd name="connsiteY4" fmla="*/ 2222262 h 4235813"/>
              <a:gd name="connsiteX5" fmla="*/ 3511628 w 5694917"/>
              <a:gd name="connsiteY5" fmla="*/ 0 h 4235813"/>
              <a:gd name="connsiteX6" fmla="*/ 4172568 w 5694917"/>
              <a:gd name="connsiteY6" fmla="*/ 4219665 h 4235813"/>
              <a:gd name="connsiteX7" fmla="*/ 2584243 w 5694917"/>
              <a:gd name="connsiteY7" fmla="*/ 4223694 h 4235813"/>
              <a:gd name="connsiteX8" fmla="*/ 2576445 w 5694917"/>
              <a:gd name="connsiteY8" fmla="*/ 1777287 h 4235813"/>
              <a:gd name="connsiteX9" fmla="*/ 10440 w 5694917"/>
              <a:gd name="connsiteY9" fmla="*/ 1781497 h 4235813"/>
              <a:gd name="connsiteX10" fmla="*/ 557 w 5694917"/>
              <a:gd name="connsiteY10" fmla="*/ 631686 h 4235813"/>
              <a:gd name="connsiteX11" fmla="*/ 3511628 w 5694917"/>
              <a:gd name="connsiteY11" fmla="*/ 0 h 4235813"/>
              <a:gd name="connsiteX12" fmla="*/ 4611000 w 5694917"/>
              <a:gd name="connsiteY12" fmla="*/ 4231976 h 4235813"/>
              <a:gd name="connsiteX13" fmla="*/ 5694917 w 5694917"/>
              <a:gd name="connsiteY13" fmla="*/ 4234599 h 4235813"/>
              <a:gd name="connsiteX14" fmla="*/ 4611000 w 5694917"/>
              <a:gd name="connsiteY14" fmla="*/ 4231976 h 4235813"/>
              <a:gd name="connsiteX0" fmla="*/ 11166 w 4172568"/>
              <a:gd name="connsiteY0" fmla="*/ 2222262 h 4235813"/>
              <a:gd name="connsiteX1" fmla="*/ 2139944 w 4172568"/>
              <a:gd name="connsiteY1" fmla="*/ 2218457 h 4235813"/>
              <a:gd name="connsiteX2" fmla="*/ 2128184 w 4172568"/>
              <a:gd name="connsiteY2" fmla="*/ 4223484 h 4235813"/>
              <a:gd name="connsiteX3" fmla="*/ 6904 w 4172568"/>
              <a:gd name="connsiteY3" fmla="*/ 4235813 h 4235813"/>
              <a:gd name="connsiteX4" fmla="*/ 11166 w 4172568"/>
              <a:gd name="connsiteY4" fmla="*/ 2222262 h 4235813"/>
              <a:gd name="connsiteX5" fmla="*/ 3511628 w 4172568"/>
              <a:gd name="connsiteY5" fmla="*/ 0 h 4235813"/>
              <a:gd name="connsiteX6" fmla="*/ 4172568 w 4172568"/>
              <a:gd name="connsiteY6" fmla="*/ 4219665 h 4235813"/>
              <a:gd name="connsiteX7" fmla="*/ 2584243 w 4172568"/>
              <a:gd name="connsiteY7" fmla="*/ 4223694 h 4235813"/>
              <a:gd name="connsiteX8" fmla="*/ 2576445 w 4172568"/>
              <a:gd name="connsiteY8" fmla="*/ 1777287 h 4235813"/>
              <a:gd name="connsiteX9" fmla="*/ 10440 w 4172568"/>
              <a:gd name="connsiteY9" fmla="*/ 1781497 h 4235813"/>
              <a:gd name="connsiteX10" fmla="*/ 557 w 4172568"/>
              <a:gd name="connsiteY10" fmla="*/ 631686 h 4235813"/>
              <a:gd name="connsiteX11" fmla="*/ 3511628 w 4172568"/>
              <a:gd name="connsiteY11" fmla="*/ 0 h 4235813"/>
              <a:gd name="connsiteX0" fmla="*/ 11166 w 4172568"/>
              <a:gd name="connsiteY0" fmla="*/ 1590576 h 3604127"/>
              <a:gd name="connsiteX1" fmla="*/ 2139944 w 4172568"/>
              <a:gd name="connsiteY1" fmla="*/ 1586771 h 3604127"/>
              <a:gd name="connsiteX2" fmla="*/ 2128184 w 4172568"/>
              <a:gd name="connsiteY2" fmla="*/ 3591798 h 3604127"/>
              <a:gd name="connsiteX3" fmla="*/ 6904 w 4172568"/>
              <a:gd name="connsiteY3" fmla="*/ 3604127 h 3604127"/>
              <a:gd name="connsiteX4" fmla="*/ 11166 w 4172568"/>
              <a:gd name="connsiteY4" fmla="*/ 1590576 h 3604127"/>
              <a:gd name="connsiteX5" fmla="*/ 557 w 4172568"/>
              <a:gd name="connsiteY5" fmla="*/ 0 h 3604127"/>
              <a:gd name="connsiteX6" fmla="*/ 4172568 w 4172568"/>
              <a:gd name="connsiteY6" fmla="*/ 3587979 h 3604127"/>
              <a:gd name="connsiteX7" fmla="*/ 2584243 w 4172568"/>
              <a:gd name="connsiteY7" fmla="*/ 3592008 h 3604127"/>
              <a:gd name="connsiteX8" fmla="*/ 2576445 w 4172568"/>
              <a:gd name="connsiteY8" fmla="*/ 1145601 h 3604127"/>
              <a:gd name="connsiteX9" fmla="*/ 10440 w 4172568"/>
              <a:gd name="connsiteY9" fmla="*/ 1149811 h 3604127"/>
              <a:gd name="connsiteX10" fmla="*/ 557 w 4172568"/>
              <a:gd name="connsiteY10" fmla="*/ 0 h 3604127"/>
              <a:gd name="connsiteX0" fmla="*/ 4262 w 4165664"/>
              <a:gd name="connsiteY0" fmla="*/ 444975 h 2458526"/>
              <a:gd name="connsiteX1" fmla="*/ 2133040 w 4165664"/>
              <a:gd name="connsiteY1" fmla="*/ 441170 h 2458526"/>
              <a:gd name="connsiteX2" fmla="*/ 2121280 w 4165664"/>
              <a:gd name="connsiteY2" fmla="*/ 2446197 h 2458526"/>
              <a:gd name="connsiteX3" fmla="*/ 0 w 4165664"/>
              <a:gd name="connsiteY3" fmla="*/ 2458526 h 2458526"/>
              <a:gd name="connsiteX4" fmla="*/ 4262 w 4165664"/>
              <a:gd name="connsiteY4" fmla="*/ 444975 h 2458526"/>
              <a:gd name="connsiteX5" fmla="*/ 3536 w 4165664"/>
              <a:gd name="connsiteY5" fmla="*/ 4210 h 2458526"/>
              <a:gd name="connsiteX6" fmla="*/ 4165664 w 4165664"/>
              <a:gd name="connsiteY6" fmla="*/ 2442378 h 2458526"/>
              <a:gd name="connsiteX7" fmla="*/ 2577339 w 4165664"/>
              <a:gd name="connsiteY7" fmla="*/ 2446407 h 2458526"/>
              <a:gd name="connsiteX8" fmla="*/ 2569541 w 4165664"/>
              <a:gd name="connsiteY8" fmla="*/ 0 h 2458526"/>
              <a:gd name="connsiteX9" fmla="*/ 3536 w 4165664"/>
              <a:gd name="connsiteY9" fmla="*/ 4210 h 2458526"/>
              <a:gd name="connsiteX0" fmla="*/ 4262 w 2577339"/>
              <a:gd name="connsiteY0" fmla="*/ 444975 h 2458526"/>
              <a:gd name="connsiteX1" fmla="*/ 2133040 w 2577339"/>
              <a:gd name="connsiteY1" fmla="*/ 441170 h 2458526"/>
              <a:gd name="connsiteX2" fmla="*/ 2121280 w 2577339"/>
              <a:gd name="connsiteY2" fmla="*/ 2446197 h 2458526"/>
              <a:gd name="connsiteX3" fmla="*/ 0 w 2577339"/>
              <a:gd name="connsiteY3" fmla="*/ 2458526 h 2458526"/>
              <a:gd name="connsiteX4" fmla="*/ 4262 w 2577339"/>
              <a:gd name="connsiteY4" fmla="*/ 444975 h 2458526"/>
              <a:gd name="connsiteX5" fmla="*/ 3536 w 2577339"/>
              <a:gd name="connsiteY5" fmla="*/ 4210 h 2458526"/>
              <a:gd name="connsiteX6" fmla="*/ 2577339 w 2577339"/>
              <a:gd name="connsiteY6" fmla="*/ 2446407 h 2458526"/>
              <a:gd name="connsiteX7" fmla="*/ 2569541 w 2577339"/>
              <a:gd name="connsiteY7" fmla="*/ 0 h 2458526"/>
              <a:gd name="connsiteX8" fmla="*/ 3536 w 2577339"/>
              <a:gd name="connsiteY8" fmla="*/ 4210 h 2458526"/>
              <a:gd name="connsiteX0" fmla="*/ 4262 w 2569541"/>
              <a:gd name="connsiteY0" fmla="*/ 444975 h 2458526"/>
              <a:gd name="connsiteX1" fmla="*/ 2133040 w 2569541"/>
              <a:gd name="connsiteY1" fmla="*/ 441170 h 2458526"/>
              <a:gd name="connsiteX2" fmla="*/ 2121280 w 2569541"/>
              <a:gd name="connsiteY2" fmla="*/ 2446197 h 2458526"/>
              <a:gd name="connsiteX3" fmla="*/ 0 w 2569541"/>
              <a:gd name="connsiteY3" fmla="*/ 2458526 h 2458526"/>
              <a:gd name="connsiteX4" fmla="*/ 4262 w 2569541"/>
              <a:gd name="connsiteY4" fmla="*/ 444975 h 2458526"/>
              <a:gd name="connsiteX5" fmla="*/ 3536 w 2569541"/>
              <a:gd name="connsiteY5" fmla="*/ 4210 h 2458526"/>
              <a:gd name="connsiteX6" fmla="*/ 2569541 w 2569541"/>
              <a:gd name="connsiteY6" fmla="*/ 0 h 2458526"/>
              <a:gd name="connsiteX7" fmla="*/ 3536 w 2569541"/>
              <a:gd name="connsiteY7" fmla="*/ 4210 h 2458526"/>
              <a:gd name="connsiteX0" fmla="*/ 4262 w 2133040"/>
              <a:gd name="connsiteY0" fmla="*/ 3805 h 2017356"/>
              <a:gd name="connsiteX1" fmla="*/ 2133040 w 2133040"/>
              <a:gd name="connsiteY1" fmla="*/ 0 h 2017356"/>
              <a:gd name="connsiteX2" fmla="*/ 2121280 w 2133040"/>
              <a:gd name="connsiteY2" fmla="*/ 2005027 h 2017356"/>
              <a:gd name="connsiteX3" fmla="*/ 0 w 2133040"/>
              <a:gd name="connsiteY3" fmla="*/ 2017356 h 2017356"/>
              <a:gd name="connsiteX4" fmla="*/ 4262 w 2133040"/>
              <a:gd name="connsiteY4" fmla="*/ 3805 h 2017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040" h="2017356">
                <a:moveTo>
                  <a:pt x="4262" y="3805"/>
                </a:moveTo>
                <a:lnTo>
                  <a:pt x="2133040" y="0"/>
                </a:lnTo>
                <a:cubicBezTo>
                  <a:pt x="2133040" y="662660"/>
                  <a:pt x="2121280" y="1342367"/>
                  <a:pt x="2121280" y="2005027"/>
                </a:cubicBezTo>
                <a:lnTo>
                  <a:pt x="0" y="2017356"/>
                </a:lnTo>
                <a:cubicBezTo>
                  <a:pt x="1421" y="1346172"/>
                  <a:pt x="2841" y="674989"/>
                  <a:pt x="4262" y="3805"/>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rtlCol="0">
            <a:normAutofit/>
          </a:bodyPr>
          <a:lstStyle/>
          <a:p>
            <a:pPr lvl="0"/>
            <a:r>
              <a:rPr lang="en-US" noProof="0"/>
              <a:t>Click icon to add picture</a:t>
            </a:r>
            <a:endParaRPr lang="en-US" noProof="0" dirty="0"/>
          </a:p>
        </p:txBody>
      </p:sp>
      <p:sp>
        <p:nvSpPr>
          <p:cNvPr id="18" name="Title 1">
            <a:extLst>
              <a:ext uri="{FF2B5EF4-FFF2-40B4-BE49-F238E27FC236}">
                <a16:creationId xmlns:a16="http://schemas.microsoft.com/office/drawing/2014/main" id="{EDE177AE-0873-4124-BE01-C0F19C94A3A2}"/>
              </a:ext>
            </a:extLst>
          </p:cNvPr>
          <p:cNvSpPr>
            <a:spLocks noGrp="1"/>
          </p:cNvSpPr>
          <p:nvPr>
            <p:ph type="ctrTitle"/>
          </p:nvPr>
        </p:nvSpPr>
        <p:spPr>
          <a:xfrm>
            <a:off x="2347630" y="476672"/>
            <a:ext cx="5400600" cy="2448272"/>
          </a:xfrm>
        </p:spPr>
        <p:txBody>
          <a:bodyPr tIns="0" anchor="t" anchorCtr="0">
            <a:normAutofit/>
          </a:bodyPr>
          <a:lstStyle>
            <a:lvl1pPr algn="l">
              <a:defRPr sz="3200" b="1" i="0">
                <a:solidFill>
                  <a:schemeClr val="bg1"/>
                </a:solidFill>
                <a:latin typeface="+mj-lt"/>
                <a:cs typeface="Arial Narrow"/>
              </a:defRPr>
            </a:lvl1pPr>
          </a:lstStyle>
          <a:p>
            <a:r>
              <a:rPr lang="en-US" dirty="0"/>
              <a:t>Click to edit Master title style</a:t>
            </a:r>
            <a:endParaRPr lang="is-IS" dirty="0"/>
          </a:p>
        </p:txBody>
      </p:sp>
      <p:sp>
        <p:nvSpPr>
          <p:cNvPr id="19" name="Date Placeholder 3">
            <a:extLst>
              <a:ext uri="{FF2B5EF4-FFF2-40B4-BE49-F238E27FC236}">
                <a16:creationId xmlns:a16="http://schemas.microsoft.com/office/drawing/2014/main" id="{CDD02B6F-A1D5-4DF8-AC76-1272C24D6CB8}"/>
              </a:ext>
            </a:extLst>
          </p:cNvPr>
          <p:cNvSpPr>
            <a:spLocks noGrp="1"/>
          </p:cNvSpPr>
          <p:nvPr>
            <p:ph type="dt" sz="half" idx="10"/>
          </p:nvPr>
        </p:nvSpPr>
        <p:spPr>
          <a:xfrm>
            <a:off x="4795903" y="6059872"/>
            <a:ext cx="1656184" cy="382352"/>
          </a:xfrm>
          <a:prstGeom prst="rect">
            <a:avLst/>
          </a:prstGeom>
        </p:spPr>
        <p:txBody>
          <a:bodyPr anchor="ctr"/>
          <a:lstStyle>
            <a:lvl1pPr algn="l">
              <a:defRPr sz="900" b="1" i="0">
                <a:solidFill>
                  <a:schemeClr val="bg1"/>
                </a:solidFill>
                <a:latin typeface="+mn-lt"/>
                <a:cs typeface="Arial Narrow"/>
              </a:defRPr>
            </a:lvl1pPr>
          </a:lstStyle>
          <a:p>
            <a:fld id="{F9C6A7B5-508C-4BA4-B721-9303C8BF83E6}" type="datetime4">
              <a:rPr lang="is-IS" smtClean="0"/>
              <a:pPr/>
              <a:t>16. nóvember 2022</a:t>
            </a:fld>
            <a:endParaRPr lang="is-IS" dirty="0"/>
          </a:p>
        </p:txBody>
      </p:sp>
      <p:sp>
        <p:nvSpPr>
          <p:cNvPr id="20" name="Footer Placeholder 4">
            <a:extLst>
              <a:ext uri="{FF2B5EF4-FFF2-40B4-BE49-F238E27FC236}">
                <a16:creationId xmlns:a16="http://schemas.microsoft.com/office/drawing/2014/main" id="{5A1278DF-9080-463B-BE71-A97A07471AA8}"/>
              </a:ext>
            </a:extLst>
          </p:cNvPr>
          <p:cNvSpPr>
            <a:spLocks noGrp="1"/>
          </p:cNvSpPr>
          <p:nvPr>
            <p:ph type="ftr" sz="quarter" idx="11"/>
          </p:nvPr>
        </p:nvSpPr>
        <p:spPr>
          <a:xfrm>
            <a:off x="2203615" y="6059872"/>
            <a:ext cx="2088232" cy="367324"/>
          </a:xfrm>
          <a:prstGeom prst="rect">
            <a:avLst/>
          </a:prstGeom>
        </p:spPr>
        <p:txBody>
          <a:bodyPr anchor="ctr"/>
          <a:lstStyle>
            <a:lvl1pPr algn="l">
              <a:defRPr sz="900" b="1" i="0">
                <a:solidFill>
                  <a:schemeClr val="bg1"/>
                </a:solidFill>
                <a:latin typeface="+mn-lt"/>
                <a:cs typeface="Arial Narrow"/>
              </a:defRPr>
            </a:lvl1pPr>
          </a:lstStyle>
          <a:p>
            <a:endParaRPr lang="is-IS" dirty="0"/>
          </a:p>
        </p:txBody>
      </p:sp>
    </p:spTree>
    <p:extLst>
      <p:ext uri="{BB962C8B-B14F-4D97-AF65-F5344CB8AC3E}">
        <p14:creationId xmlns:p14="http://schemas.microsoft.com/office/powerpoint/2010/main" val="2811218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55712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2" name="Title 1"/>
          <p:cNvSpPr>
            <a:spLocks noGrp="1"/>
          </p:cNvSpPr>
          <p:nvPr>
            <p:ph type="ctrTitle"/>
          </p:nvPr>
        </p:nvSpPr>
        <p:spPr>
          <a:xfrm>
            <a:off x="623392" y="476672"/>
            <a:ext cx="7200800" cy="1080120"/>
          </a:xfrm>
        </p:spPr>
        <p:txBody>
          <a:bodyPr tIns="0" anchor="t" anchorCtr="0">
            <a:normAutofit/>
          </a:bodyPr>
          <a:lstStyle>
            <a:lvl1pPr algn="l">
              <a:defRPr sz="3200" b="1" i="0">
                <a:solidFill>
                  <a:schemeClr val="bg1"/>
                </a:solidFill>
                <a:latin typeface="+mj-lt"/>
                <a:cs typeface="Arial Narrow"/>
              </a:defRPr>
            </a:lvl1pPr>
          </a:lstStyle>
          <a:p>
            <a:r>
              <a:rPr lang="en-US"/>
              <a:t>Click to edit Master title style</a:t>
            </a:r>
            <a:endParaRPr lang="is-IS" dirty="0"/>
          </a:p>
        </p:txBody>
      </p:sp>
      <p:sp>
        <p:nvSpPr>
          <p:cNvPr id="3" name="Subtitle 2"/>
          <p:cNvSpPr>
            <a:spLocks noGrp="1"/>
          </p:cNvSpPr>
          <p:nvPr>
            <p:ph type="subTitle" idx="1"/>
          </p:nvPr>
        </p:nvSpPr>
        <p:spPr>
          <a:xfrm>
            <a:off x="623392" y="1556792"/>
            <a:ext cx="7200800" cy="1872208"/>
          </a:xfrm>
        </p:spPr>
        <p:txBody>
          <a:bodyPr anchor="t" anchorCtr="0"/>
          <a:lstStyle>
            <a:lvl1pPr marL="0" indent="0" algn="l">
              <a:buNone/>
              <a:defRPr b="0" i="0">
                <a:solidFill>
                  <a:srgbClr val="C2C0B3"/>
                </a:solidFill>
                <a:latin typeface="+mj-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s-IS" dirty="0"/>
          </a:p>
        </p:txBody>
      </p:sp>
      <p:sp>
        <p:nvSpPr>
          <p:cNvPr id="4" name="Date Placeholder 3"/>
          <p:cNvSpPr>
            <a:spLocks noGrp="1"/>
          </p:cNvSpPr>
          <p:nvPr>
            <p:ph type="dt" sz="half" idx="10"/>
          </p:nvPr>
        </p:nvSpPr>
        <p:spPr>
          <a:xfrm>
            <a:off x="623393" y="6021288"/>
            <a:ext cx="1536171" cy="382352"/>
          </a:xfrm>
          <a:prstGeom prst="rect">
            <a:avLst/>
          </a:prstGeom>
        </p:spPr>
        <p:txBody>
          <a:bodyPr anchor="ctr"/>
          <a:lstStyle>
            <a:lvl1pPr algn="l">
              <a:defRPr sz="900" b="1" i="0">
                <a:solidFill>
                  <a:schemeClr val="bg1"/>
                </a:solidFill>
                <a:latin typeface="+mn-lt"/>
                <a:cs typeface="Arial Narrow"/>
              </a:defRPr>
            </a:lvl1pPr>
          </a:lstStyle>
          <a:p>
            <a:fld id="{8C9270C5-E098-4B81-BE83-C54C2F2C5D40}" type="datetime4">
              <a:rPr lang="is-IS" smtClean="0"/>
              <a:pPr/>
              <a:t>16. nóvember 2022</a:t>
            </a:fld>
            <a:endParaRPr lang="is-IS" dirty="0"/>
          </a:p>
        </p:txBody>
      </p:sp>
      <p:sp>
        <p:nvSpPr>
          <p:cNvPr id="5" name="Footer Placeholder 4"/>
          <p:cNvSpPr>
            <a:spLocks noGrp="1"/>
          </p:cNvSpPr>
          <p:nvPr>
            <p:ph type="ftr" sz="quarter" idx="11"/>
          </p:nvPr>
        </p:nvSpPr>
        <p:spPr>
          <a:xfrm>
            <a:off x="2159564" y="6021288"/>
            <a:ext cx="2688299" cy="367324"/>
          </a:xfrm>
          <a:prstGeom prst="rect">
            <a:avLst/>
          </a:prstGeom>
        </p:spPr>
        <p:txBody>
          <a:bodyPr anchor="ctr"/>
          <a:lstStyle>
            <a:lvl1pPr algn="l">
              <a:defRPr sz="900" b="1" i="0">
                <a:solidFill>
                  <a:schemeClr val="bg1"/>
                </a:solidFill>
                <a:latin typeface="+mn-lt"/>
                <a:cs typeface="Arial Narrow"/>
              </a:defRPr>
            </a:lvl1pPr>
          </a:lstStyle>
          <a:p>
            <a:endParaRPr lang="is-IS" dirty="0"/>
          </a:p>
        </p:txBody>
      </p:sp>
      <p:cxnSp>
        <p:nvCxnSpPr>
          <p:cNvPr id="10" name="Straight Connector 9"/>
          <p:cNvCxnSpPr/>
          <p:nvPr userDrawn="1"/>
        </p:nvCxnSpPr>
        <p:spPr>
          <a:xfrm flipV="1">
            <a:off x="2159563" y="6093296"/>
            <a:ext cx="0" cy="2160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linur.png">
            <a:extLst>
              <a:ext uri="{FF2B5EF4-FFF2-40B4-BE49-F238E27FC236}">
                <a16:creationId xmlns:a16="http://schemas.microsoft.com/office/drawing/2014/main" id="{83099227-CC62-4C77-B7DB-4CF461BBD5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560" b="23018"/>
          <a:stretch/>
        </p:blipFill>
        <p:spPr>
          <a:xfrm>
            <a:off x="6888088" y="1605929"/>
            <a:ext cx="5300867" cy="5279455"/>
          </a:xfrm>
          <a:prstGeom prst="rect">
            <a:avLst/>
          </a:prstGeom>
        </p:spPr>
      </p:pic>
      <p:pic>
        <p:nvPicPr>
          <p:cNvPr id="12" name="Picture 11">
            <a:extLst>
              <a:ext uri="{FF2B5EF4-FFF2-40B4-BE49-F238E27FC236}">
                <a16:creationId xmlns:a16="http://schemas.microsoft.com/office/drawing/2014/main" id="{8A978196-A879-40EB-9A1C-533D8139A851}"/>
              </a:ext>
            </a:extLst>
          </p:cNvPr>
          <p:cNvPicPr>
            <a:picLocks noChangeAspect="1"/>
          </p:cNvPicPr>
          <p:nvPr userDrawn="1"/>
        </p:nvPicPr>
        <p:blipFill>
          <a:blip r:embed="rId3">
            <a:alphaModFix amt="83000"/>
            <a:extLst>
              <a:ext uri="{28A0092B-C50C-407E-A947-70E740481C1C}">
                <a14:useLocalDpi xmlns:a14="http://schemas.microsoft.com/office/drawing/2010/main" val="0"/>
              </a:ext>
            </a:extLst>
          </a:blip>
          <a:stretch>
            <a:fillRect/>
          </a:stretch>
        </p:blipFill>
        <p:spPr>
          <a:xfrm>
            <a:off x="9254360" y="586423"/>
            <a:ext cx="2386256" cy="741185"/>
          </a:xfrm>
          <a:prstGeom prst="rect">
            <a:avLst/>
          </a:prstGeom>
        </p:spPr>
      </p:pic>
    </p:spTree>
    <p:extLst>
      <p:ext uri="{BB962C8B-B14F-4D97-AF65-F5344CB8AC3E}">
        <p14:creationId xmlns:p14="http://schemas.microsoft.com/office/powerpoint/2010/main" val="361315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Slide Number Placeholder 5"/>
          <p:cNvSpPr>
            <a:spLocks noGrp="1"/>
          </p:cNvSpPr>
          <p:nvPr>
            <p:ph type="sldNum" sz="quarter" idx="12"/>
          </p:nvPr>
        </p:nvSpPr>
        <p:spPr/>
        <p:txBody>
          <a:bodyPr/>
          <a:lstStyle>
            <a:lvl1pPr>
              <a:defRPr b="1" i="0">
                <a:latin typeface="Arial Narrow"/>
                <a:cs typeface="Arial Narrow"/>
              </a:defRPr>
            </a:lvl1pPr>
          </a:lstStyle>
          <a:p>
            <a:fld id="{EC2C6933-E9DF-4F52-BC42-3F40B5C6D41B}" type="slidenum">
              <a:rPr lang="is-IS" smtClean="0"/>
              <a:pPr/>
              <a:t>‹#›</a:t>
            </a:fld>
            <a:endParaRPr lang="is-IS" dirty="0"/>
          </a:p>
        </p:txBody>
      </p:sp>
      <p:sp>
        <p:nvSpPr>
          <p:cNvPr id="9" name="Footer Placeholder 8"/>
          <p:cNvSpPr>
            <a:spLocks noGrp="1"/>
          </p:cNvSpPr>
          <p:nvPr>
            <p:ph type="ftr" sz="quarter" idx="3"/>
          </p:nvPr>
        </p:nvSpPr>
        <p:spPr>
          <a:xfrm>
            <a:off x="2139189" y="6448253"/>
            <a:ext cx="3860800" cy="221109"/>
          </a:xfrm>
          <a:prstGeom prst="rect">
            <a:avLst/>
          </a:prstGeom>
        </p:spPr>
        <p:txBody>
          <a:bodyPr vert="horz" lIns="91440" tIns="45720" rIns="91440" bIns="45720" rtlCol="0" anchor="ctr"/>
          <a:lstStyle>
            <a:lvl1pPr algn="l">
              <a:defRPr sz="800" b="1">
                <a:solidFill>
                  <a:schemeClr val="tx1"/>
                </a:solidFill>
              </a:defRPr>
            </a:lvl1pPr>
          </a:lstStyle>
          <a:p>
            <a:endParaRPr lang="en-US" dirty="0"/>
          </a:p>
        </p:txBody>
      </p:sp>
      <p:sp>
        <p:nvSpPr>
          <p:cNvPr id="10" name="Date Placeholder 9"/>
          <p:cNvSpPr>
            <a:spLocks noGrp="1"/>
          </p:cNvSpPr>
          <p:nvPr>
            <p:ph type="dt" sz="half" idx="2"/>
          </p:nvPr>
        </p:nvSpPr>
        <p:spPr>
          <a:xfrm>
            <a:off x="335360" y="6448250"/>
            <a:ext cx="1632181" cy="221110"/>
          </a:xfrm>
          <a:prstGeom prst="rect">
            <a:avLst/>
          </a:prstGeom>
        </p:spPr>
        <p:txBody>
          <a:bodyPr vert="horz" lIns="91440" tIns="45720" rIns="91440" bIns="45720" rtlCol="0" anchor="ctr"/>
          <a:lstStyle>
            <a:lvl1pPr algn="l">
              <a:defRPr sz="800" b="1">
                <a:solidFill>
                  <a:srgbClr val="000000"/>
                </a:solidFill>
              </a:defRPr>
            </a:lvl1pPr>
          </a:lstStyle>
          <a:p>
            <a:fld id="{D1447CA1-F6E7-4B98-BC04-922A38E8F789}" type="datetime4">
              <a:rPr lang="is-IS" smtClean="0"/>
              <a:pPr/>
              <a:t>16. nóvember 2022</a:t>
            </a:fld>
            <a:endParaRPr lang="en-US" dirty="0"/>
          </a:p>
        </p:txBody>
      </p:sp>
    </p:spTree>
    <p:extLst>
      <p:ext uri="{BB962C8B-B14F-4D97-AF65-F5344CB8AC3E}">
        <p14:creationId xmlns:p14="http://schemas.microsoft.com/office/powerpoint/2010/main" val="393322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is-I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C2C6933-E9DF-4F52-BC42-3F40B5C6D41B}" type="slidenum">
              <a:rPr lang="is-IS" smtClean="0"/>
              <a:t>‹#›</a:t>
            </a:fld>
            <a:endParaRPr lang="is-IS" dirty="0"/>
          </a:p>
        </p:txBody>
      </p:sp>
      <p:sp>
        <p:nvSpPr>
          <p:cNvPr id="9" name="Footer Placeholder 8"/>
          <p:cNvSpPr>
            <a:spLocks noGrp="1"/>
          </p:cNvSpPr>
          <p:nvPr>
            <p:ph type="ftr" sz="quarter" idx="3"/>
          </p:nvPr>
        </p:nvSpPr>
        <p:spPr>
          <a:xfrm>
            <a:off x="2139189" y="6448253"/>
            <a:ext cx="3860800" cy="221109"/>
          </a:xfrm>
          <a:prstGeom prst="rect">
            <a:avLst/>
          </a:prstGeom>
        </p:spPr>
        <p:txBody>
          <a:bodyPr vert="horz" lIns="91440" tIns="45720" rIns="91440" bIns="45720" rtlCol="0" anchor="ctr"/>
          <a:lstStyle>
            <a:lvl1pPr algn="l">
              <a:defRPr sz="800" b="1">
                <a:solidFill>
                  <a:schemeClr val="tx1"/>
                </a:solidFill>
              </a:defRPr>
            </a:lvl1pPr>
          </a:lstStyle>
          <a:p>
            <a:endParaRPr lang="en-US" dirty="0"/>
          </a:p>
        </p:txBody>
      </p:sp>
      <p:sp>
        <p:nvSpPr>
          <p:cNvPr id="10" name="Date Placeholder 9"/>
          <p:cNvSpPr>
            <a:spLocks noGrp="1"/>
          </p:cNvSpPr>
          <p:nvPr>
            <p:ph type="dt" sz="half" idx="2"/>
          </p:nvPr>
        </p:nvSpPr>
        <p:spPr>
          <a:xfrm>
            <a:off x="335360" y="6448250"/>
            <a:ext cx="1632181" cy="221110"/>
          </a:xfrm>
          <a:prstGeom prst="rect">
            <a:avLst/>
          </a:prstGeom>
        </p:spPr>
        <p:txBody>
          <a:bodyPr vert="horz" lIns="91440" tIns="45720" rIns="91440" bIns="45720" rtlCol="0" anchor="ctr"/>
          <a:lstStyle>
            <a:lvl1pPr algn="l">
              <a:defRPr sz="800" b="1">
                <a:solidFill>
                  <a:srgbClr val="000000"/>
                </a:solidFill>
              </a:defRPr>
            </a:lvl1pPr>
          </a:lstStyle>
          <a:p>
            <a:fld id="{D1447CA1-F6E7-4B98-BC04-922A38E8F789}" type="datetime4">
              <a:rPr lang="is-IS" smtClean="0"/>
              <a:pPr/>
              <a:t>16. nóvember 2022</a:t>
            </a:fld>
            <a:endParaRPr lang="en-US" dirty="0"/>
          </a:p>
        </p:txBody>
      </p:sp>
    </p:spTree>
    <p:extLst>
      <p:ext uri="{BB962C8B-B14F-4D97-AF65-F5344CB8AC3E}">
        <p14:creationId xmlns:p14="http://schemas.microsoft.com/office/powerpoint/2010/main" val="6424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335360" y="980728"/>
            <a:ext cx="5659040" cy="5328592"/>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4" name="Content Placeholder 3"/>
          <p:cNvSpPr>
            <a:spLocks noGrp="1"/>
          </p:cNvSpPr>
          <p:nvPr>
            <p:ph sz="half" idx="2"/>
          </p:nvPr>
        </p:nvSpPr>
        <p:spPr>
          <a:xfrm>
            <a:off x="6197600" y="980728"/>
            <a:ext cx="5563029" cy="5328592"/>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7" name="Slide Number Placeholder 6"/>
          <p:cNvSpPr>
            <a:spLocks noGrp="1"/>
          </p:cNvSpPr>
          <p:nvPr>
            <p:ph type="sldNum" sz="quarter" idx="12"/>
          </p:nvPr>
        </p:nvSpPr>
        <p:spPr/>
        <p:txBody>
          <a:bodyPr/>
          <a:lstStyle/>
          <a:p>
            <a:fld id="{EC2C6933-E9DF-4F52-BC42-3F40B5C6D41B}" type="slidenum">
              <a:rPr lang="is-IS" smtClean="0"/>
              <a:t>‹#›</a:t>
            </a:fld>
            <a:endParaRPr lang="is-IS"/>
          </a:p>
        </p:txBody>
      </p:sp>
      <p:sp>
        <p:nvSpPr>
          <p:cNvPr id="8" name="Footer Placeholder 8"/>
          <p:cNvSpPr>
            <a:spLocks noGrp="1"/>
          </p:cNvSpPr>
          <p:nvPr>
            <p:ph type="ftr" sz="quarter" idx="3"/>
          </p:nvPr>
        </p:nvSpPr>
        <p:spPr>
          <a:xfrm>
            <a:off x="2139189" y="6448253"/>
            <a:ext cx="3860800" cy="221109"/>
          </a:xfrm>
          <a:prstGeom prst="rect">
            <a:avLst/>
          </a:prstGeom>
        </p:spPr>
        <p:txBody>
          <a:bodyPr vert="horz" lIns="91440" tIns="45720" rIns="91440" bIns="45720" rtlCol="0" anchor="ctr"/>
          <a:lstStyle>
            <a:lvl1pPr algn="l">
              <a:defRPr sz="800" b="1">
                <a:solidFill>
                  <a:schemeClr val="tx1"/>
                </a:solidFill>
              </a:defRPr>
            </a:lvl1pPr>
          </a:lstStyle>
          <a:p>
            <a:endParaRPr lang="en-US" dirty="0"/>
          </a:p>
        </p:txBody>
      </p:sp>
      <p:sp>
        <p:nvSpPr>
          <p:cNvPr id="9" name="Date Placeholder 9"/>
          <p:cNvSpPr>
            <a:spLocks noGrp="1"/>
          </p:cNvSpPr>
          <p:nvPr>
            <p:ph type="dt" sz="half" idx="13"/>
          </p:nvPr>
        </p:nvSpPr>
        <p:spPr>
          <a:xfrm>
            <a:off x="335360" y="6448250"/>
            <a:ext cx="1632181" cy="221110"/>
          </a:xfrm>
          <a:prstGeom prst="rect">
            <a:avLst/>
          </a:prstGeom>
        </p:spPr>
        <p:txBody>
          <a:bodyPr vert="horz" lIns="91440" tIns="45720" rIns="91440" bIns="45720" rtlCol="0" anchor="ctr"/>
          <a:lstStyle>
            <a:lvl1pPr algn="l">
              <a:defRPr sz="800" b="1">
                <a:solidFill>
                  <a:srgbClr val="000000"/>
                </a:solidFill>
              </a:defRPr>
            </a:lvl1pPr>
          </a:lstStyle>
          <a:p>
            <a:fld id="{D1447CA1-F6E7-4B98-BC04-922A38E8F789}" type="datetime4">
              <a:rPr lang="is-IS" smtClean="0"/>
              <a:pPr/>
              <a:t>16. nóvember 2022</a:t>
            </a:fld>
            <a:endParaRPr lang="en-US" dirty="0"/>
          </a:p>
        </p:txBody>
      </p:sp>
    </p:spTree>
    <p:extLst>
      <p:ext uri="{BB962C8B-B14F-4D97-AF65-F5344CB8AC3E}">
        <p14:creationId xmlns:p14="http://schemas.microsoft.com/office/powerpoint/2010/main" val="1630009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s-IS"/>
          </a:p>
        </p:txBody>
      </p:sp>
      <p:sp>
        <p:nvSpPr>
          <p:cNvPr id="3" name="Text Placeholder 2"/>
          <p:cNvSpPr>
            <a:spLocks noGrp="1"/>
          </p:cNvSpPr>
          <p:nvPr>
            <p:ph type="body" idx="1"/>
          </p:nvPr>
        </p:nvSpPr>
        <p:spPr>
          <a:xfrm>
            <a:off x="335360" y="980728"/>
            <a:ext cx="5661157" cy="72008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5360" y="1844824"/>
            <a:ext cx="5661157" cy="446449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5" name="Text Placeholder 4"/>
          <p:cNvSpPr>
            <a:spLocks noGrp="1"/>
          </p:cNvSpPr>
          <p:nvPr>
            <p:ph type="body" sz="quarter" idx="3"/>
          </p:nvPr>
        </p:nvSpPr>
        <p:spPr>
          <a:xfrm>
            <a:off x="6193369" y="980728"/>
            <a:ext cx="5567263" cy="71177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1844824"/>
            <a:ext cx="5567263" cy="446449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9" name="Slide Number Placeholder 8"/>
          <p:cNvSpPr>
            <a:spLocks noGrp="1"/>
          </p:cNvSpPr>
          <p:nvPr>
            <p:ph type="sldNum" sz="quarter" idx="12"/>
          </p:nvPr>
        </p:nvSpPr>
        <p:spPr/>
        <p:txBody>
          <a:bodyPr/>
          <a:lstStyle/>
          <a:p>
            <a:fld id="{EC2C6933-E9DF-4F52-BC42-3F40B5C6D41B}" type="slidenum">
              <a:rPr lang="is-IS" smtClean="0"/>
              <a:t>‹#›</a:t>
            </a:fld>
            <a:endParaRPr lang="is-IS"/>
          </a:p>
        </p:txBody>
      </p:sp>
      <p:sp>
        <p:nvSpPr>
          <p:cNvPr id="12" name="Footer Placeholder 8"/>
          <p:cNvSpPr>
            <a:spLocks noGrp="1"/>
          </p:cNvSpPr>
          <p:nvPr>
            <p:ph type="ftr" sz="quarter" idx="13"/>
          </p:nvPr>
        </p:nvSpPr>
        <p:spPr>
          <a:xfrm>
            <a:off x="2139189" y="6448253"/>
            <a:ext cx="3860800" cy="221109"/>
          </a:xfrm>
          <a:prstGeom prst="rect">
            <a:avLst/>
          </a:prstGeom>
        </p:spPr>
        <p:txBody>
          <a:bodyPr vert="horz" lIns="91440" tIns="45720" rIns="91440" bIns="45720" rtlCol="0" anchor="ctr"/>
          <a:lstStyle>
            <a:lvl1pPr algn="l">
              <a:defRPr sz="800" b="1">
                <a:solidFill>
                  <a:schemeClr val="tx1"/>
                </a:solidFill>
              </a:defRPr>
            </a:lvl1pPr>
          </a:lstStyle>
          <a:p>
            <a:endParaRPr lang="en-US" dirty="0"/>
          </a:p>
        </p:txBody>
      </p:sp>
      <p:sp>
        <p:nvSpPr>
          <p:cNvPr id="13" name="Date Placeholder 9"/>
          <p:cNvSpPr>
            <a:spLocks noGrp="1"/>
          </p:cNvSpPr>
          <p:nvPr>
            <p:ph type="dt" sz="half" idx="14"/>
          </p:nvPr>
        </p:nvSpPr>
        <p:spPr>
          <a:xfrm>
            <a:off x="335360" y="6448250"/>
            <a:ext cx="1632181" cy="221110"/>
          </a:xfrm>
          <a:prstGeom prst="rect">
            <a:avLst/>
          </a:prstGeom>
        </p:spPr>
        <p:txBody>
          <a:bodyPr vert="horz" lIns="91440" tIns="45720" rIns="91440" bIns="45720" rtlCol="0" anchor="ctr"/>
          <a:lstStyle>
            <a:lvl1pPr algn="l">
              <a:defRPr sz="800" b="1">
                <a:solidFill>
                  <a:srgbClr val="000000"/>
                </a:solidFill>
              </a:defRPr>
            </a:lvl1pPr>
          </a:lstStyle>
          <a:p>
            <a:fld id="{D1447CA1-F6E7-4B98-BC04-922A38E8F789}" type="datetime4">
              <a:rPr lang="is-IS" smtClean="0"/>
              <a:pPr/>
              <a:t>16. nóvember 2022</a:t>
            </a:fld>
            <a:endParaRPr lang="en-US" dirty="0"/>
          </a:p>
        </p:txBody>
      </p:sp>
    </p:spTree>
    <p:extLst>
      <p:ext uri="{BB962C8B-B14F-4D97-AF65-F5344CB8AC3E}">
        <p14:creationId xmlns:p14="http://schemas.microsoft.com/office/powerpoint/2010/main" val="1717226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331196"/>
            <a:ext cx="9684000" cy="289492"/>
          </a:xfrm>
          <a:prstGeom prst="rect">
            <a:avLst/>
          </a:prstGeom>
        </p:spPr>
        <p:txBody>
          <a:bodyPr vert="horz" lIns="91440" tIns="45720" rIns="91440" bIns="45720" rtlCol="0" anchor="ctr">
            <a:normAutofit/>
          </a:bodyPr>
          <a:lstStyle/>
          <a:p>
            <a:r>
              <a:rPr lang="en-US" dirty="0"/>
              <a:t>Click to edit Master title style</a:t>
            </a:r>
            <a:endParaRPr lang="is-IS" dirty="0"/>
          </a:p>
        </p:txBody>
      </p:sp>
      <p:sp>
        <p:nvSpPr>
          <p:cNvPr id="3" name="Text Placeholder 2"/>
          <p:cNvSpPr>
            <a:spLocks noGrp="1"/>
          </p:cNvSpPr>
          <p:nvPr>
            <p:ph type="body" idx="1"/>
          </p:nvPr>
        </p:nvSpPr>
        <p:spPr>
          <a:xfrm>
            <a:off x="335360" y="980728"/>
            <a:ext cx="11425269" cy="5328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s-IS" dirty="0"/>
          </a:p>
        </p:txBody>
      </p:sp>
      <p:sp>
        <p:nvSpPr>
          <p:cNvPr id="6" name="Slide Number Placeholder 5"/>
          <p:cNvSpPr>
            <a:spLocks noGrp="1"/>
          </p:cNvSpPr>
          <p:nvPr>
            <p:ph type="sldNum" sz="quarter" idx="4"/>
          </p:nvPr>
        </p:nvSpPr>
        <p:spPr>
          <a:xfrm>
            <a:off x="11280576" y="6448254"/>
            <a:ext cx="576064" cy="221109"/>
          </a:xfrm>
          <a:prstGeom prst="rect">
            <a:avLst/>
          </a:prstGeom>
        </p:spPr>
        <p:txBody>
          <a:bodyPr vert="horz" lIns="91440" tIns="45720" rIns="91440" bIns="45720" rtlCol="0" anchor="b"/>
          <a:lstStyle>
            <a:lvl1pPr algn="r">
              <a:defRPr sz="800" b="1">
                <a:solidFill>
                  <a:srgbClr val="557122"/>
                </a:solidFill>
              </a:defRPr>
            </a:lvl1pPr>
          </a:lstStyle>
          <a:p>
            <a:fld id="{EC2C6933-E9DF-4F52-BC42-3F40B5C6D41B}" type="slidenum">
              <a:rPr lang="is-IS" smtClean="0"/>
              <a:pPr/>
              <a:t>‹#›</a:t>
            </a:fld>
            <a:endParaRPr lang="is-IS" dirty="0"/>
          </a:p>
        </p:txBody>
      </p:sp>
      <p:sp>
        <p:nvSpPr>
          <p:cNvPr id="9" name="Footer Placeholder 8"/>
          <p:cNvSpPr>
            <a:spLocks noGrp="1"/>
          </p:cNvSpPr>
          <p:nvPr>
            <p:ph type="ftr" sz="quarter" idx="3"/>
          </p:nvPr>
        </p:nvSpPr>
        <p:spPr>
          <a:xfrm>
            <a:off x="2139189" y="6448253"/>
            <a:ext cx="3860800" cy="221109"/>
          </a:xfrm>
          <a:prstGeom prst="rect">
            <a:avLst/>
          </a:prstGeom>
        </p:spPr>
        <p:txBody>
          <a:bodyPr vert="horz" lIns="91440" tIns="45720" rIns="91440" bIns="45720" rtlCol="0" anchor="ctr"/>
          <a:lstStyle>
            <a:lvl1pPr algn="l">
              <a:defRPr sz="800" b="1">
                <a:solidFill>
                  <a:schemeClr val="tx1"/>
                </a:solidFill>
              </a:defRPr>
            </a:lvl1pPr>
          </a:lstStyle>
          <a:p>
            <a:endParaRPr lang="en-US" dirty="0"/>
          </a:p>
        </p:txBody>
      </p:sp>
      <p:sp>
        <p:nvSpPr>
          <p:cNvPr id="10" name="Date Placeholder 9"/>
          <p:cNvSpPr>
            <a:spLocks noGrp="1"/>
          </p:cNvSpPr>
          <p:nvPr>
            <p:ph type="dt" sz="half" idx="2"/>
          </p:nvPr>
        </p:nvSpPr>
        <p:spPr>
          <a:xfrm>
            <a:off x="335360" y="6448250"/>
            <a:ext cx="1632181" cy="221110"/>
          </a:xfrm>
          <a:prstGeom prst="rect">
            <a:avLst/>
          </a:prstGeom>
        </p:spPr>
        <p:txBody>
          <a:bodyPr vert="horz" lIns="91440" tIns="45720" rIns="91440" bIns="45720" rtlCol="0" anchor="ctr"/>
          <a:lstStyle>
            <a:lvl1pPr algn="l">
              <a:defRPr sz="800" b="1">
                <a:solidFill>
                  <a:srgbClr val="000000"/>
                </a:solidFill>
              </a:defRPr>
            </a:lvl1pPr>
          </a:lstStyle>
          <a:p>
            <a:fld id="{D1447CA1-F6E7-4B98-BC04-922A38E8F789}" type="datetime4">
              <a:rPr lang="is-IS" smtClean="0"/>
              <a:pPr/>
              <a:t>16. nóvember 2022</a:t>
            </a:fld>
            <a:endParaRPr lang="en-US" dirty="0"/>
          </a:p>
        </p:txBody>
      </p:sp>
      <p:cxnSp>
        <p:nvCxnSpPr>
          <p:cNvPr id="5" name="Straight Connector 4"/>
          <p:cNvCxnSpPr/>
          <p:nvPr userDrawn="1"/>
        </p:nvCxnSpPr>
        <p:spPr>
          <a:xfrm flipV="1">
            <a:off x="2063552" y="6453336"/>
            <a:ext cx="0" cy="2160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62728" y="755978"/>
            <a:ext cx="9540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DF6FF53-B1EA-4A3F-85ED-F385C409D3C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r="28813" b="21329"/>
          <a:stretch/>
        </p:blipFill>
        <p:spPr>
          <a:xfrm>
            <a:off x="8328248" y="2593122"/>
            <a:ext cx="3851920" cy="4264878"/>
          </a:xfrm>
          <a:prstGeom prst="rect">
            <a:avLst/>
          </a:prstGeom>
        </p:spPr>
      </p:pic>
      <p:pic>
        <p:nvPicPr>
          <p:cNvPr id="13" name="Picture 12">
            <a:extLst>
              <a:ext uri="{FF2B5EF4-FFF2-40B4-BE49-F238E27FC236}">
                <a16:creationId xmlns:a16="http://schemas.microsoft.com/office/drawing/2014/main" id="{9040DD4E-A093-4A98-AF02-9898598310D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200456" y="316824"/>
            <a:ext cx="1546003" cy="480198"/>
          </a:xfrm>
          <a:prstGeom prst="rect">
            <a:avLst/>
          </a:prstGeom>
        </p:spPr>
      </p:pic>
    </p:spTree>
    <p:extLst>
      <p:ext uri="{BB962C8B-B14F-4D97-AF65-F5344CB8AC3E}">
        <p14:creationId xmlns:p14="http://schemas.microsoft.com/office/powerpoint/2010/main" val="3769823853"/>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62" r:id="rId4"/>
    <p:sldLayoutId id="2147483661"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p:txStyles>
    <p:titleStyle>
      <a:lvl1pPr algn="l" defTabSz="914400" rtl="0" eaLnBrk="1" latinLnBrk="0" hangingPunct="1">
        <a:spcBef>
          <a:spcPct val="0"/>
        </a:spcBef>
        <a:buNone/>
        <a:defRPr sz="2400" b="1" i="0" kern="1200">
          <a:solidFill>
            <a:schemeClr val="tx1"/>
          </a:solidFill>
          <a:latin typeface="+mj-lt"/>
          <a:ea typeface="+mj-ea"/>
          <a:cs typeface="Arial Narrow"/>
        </a:defRPr>
      </a:lvl1pPr>
    </p:titleStyle>
    <p:bodyStyle>
      <a:lvl1pPr marL="268288" indent="-268288" algn="l" defTabSz="914400" rtl="0" eaLnBrk="1" latinLnBrk="0" hangingPunct="1">
        <a:spcBef>
          <a:spcPct val="20000"/>
        </a:spcBef>
        <a:buClr>
          <a:srgbClr val="557122"/>
        </a:buClr>
        <a:buFont typeface="Wingdings" panose="05000000000000000000" pitchFamily="2" charset="2"/>
        <a:buChar char="§"/>
        <a:defRPr sz="2000" kern="1200">
          <a:solidFill>
            <a:schemeClr val="tx1"/>
          </a:solidFill>
          <a:latin typeface="+mn-lt"/>
          <a:ea typeface="+mn-ea"/>
          <a:cs typeface="Arial Unicode MS"/>
        </a:defRPr>
      </a:lvl1pPr>
      <a:lvl2pPr marL="536575" indent="-268288" algn="l" defTabSz="914400" rtl="0" eaLnBrk="1" latinLnBrk="0" hangingPunct="1">
        <a:spcBef>
          <a:spcPct val="20000"/>
        </a:spcBef>
        <a:buClr>
          <a:srgbClr val="557122"/>
        </a:buClr>
        <a:buFont typeface="Arial" pitchFamily="34" charset="0"/>
        <a:buChar char="–"/>
        <a:defRPr sz="1800" kern="1200">
          <a:solidFill>
            <a:schemeClr val="tx1"/>
          </a:solidFill>
          <a:latin typeface="+mn-lt"/>
          <a:ea typeface="+mn-ea"/>
          <a:cs typeface="Arial Unicode MS"/>
        </a:defRPr>
      </a:lvl2pPr>
      <a:lvl3pPr marL="804863" indent="-268288" algn="l" defTabSz="914400" rtl="0" eaLnBrk="1" latinLnBrk="0" hangingPunct="1">
        <a:spcBef>
          <a:spcPct val="20000"/>
        </a:spcBef>
        <a:buClr>
          <a:srgbClr val="557122"/>
        </a:buClr>
        <a:buFont typeface="Arial" pitchFamily="34" charset="0"/>
        <a:buChar char="•"/>
        <a:defRPr sz="1800" kern="1200">
          <a:solidFill>
            <a:schemeClr val="tx1"/>
          </a:solidFill>
          <a:latin typeface="+mn-lt"/>
          <a:ea typeface="+mn-ea"/>
          <a:cs typeface="Arial Unicode MS"/>
        </a:defRPr>
      </a:lvl3pPr>
      <a:lvl4pPr marL="1073150" indent="-268288" algn="l" defTabSz="914400" rtl="0" eaLnBrk="1" latinLnBrk="0" hangingPunct="1">
        <a:spcBef>
          <a:spcPct val="20000"/>
        </a:spcBef>
        <a:buClr>
          <a:srgbClr val="557122"/>
        </a:buClr>
        <a:buFont typeface="Arial" pitchFamily="34" charset="0"/>
        <a:buChar char="–"/>
        <a:defRPr sz="1800" kern="1200">
          <a:solidFill>
            <a:schemeClr val="tx1"/>
          </a:solidFill>
          <a:latin typeface="+mn-lt"/>
          <a:ea typeface="+mn-ea"/>
          <a:cs typeface="Arial Unicode MS"/>
        </a:defRPr>
      </a:lvl4pPr>
      <a:lvl5pPr marL="1255713" indent="-182563" algn="l" defTabSz="914400" rtl="0" eaLnBrk="1" latinLnBrk="0" hangingPunct="1">
        <a:spcBef>
          <a:spcPct val="20000"/>
        </a:spcBef>
        <a:buClr>
          <a:srgbClr val="557122"/>
        </a:buClr>
        <a:buFont typeface="Arial" pitchFamily="34" charset="0"/>
        <a:buChar char="»"/>
        <a:defRPr sz="1800" kern="1200">
          <a:solidFill>
            <a:srgbClr val="000000"/>
          </a:solidFill>
          <a:latin typeface="+mn-lt"/>
          <a:ea typeface="+mn-ea"/>
          <a:cs typeface="Arial Unicode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hyperlink" Target="mailto:skipulag@skipulag.is"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A519F4-0761-8C75-3BBE-E17E1157E9C9}"/>
              </a:ext>
            </a:extLst>
          </p:cNvPr>
          <p:cNvSpPr>
            <a:spLocks noGrp="1"/>
          </p:cNvSpPr>
          <p:nvPr>
            <p:ph type="ctrTitle"/>
          </p:nvPr>
        </p:nvSpPr>
        <p:spPr/>
        <p:txBody>
          <a:bodyPr/>
          <a:lstStyle/>
          <a:p>
            <a:r>
              <a:rPr lang="is-IS" b="1" i="0" dirty="0">
                <a:effectLst/>
                <a:latin typeface="work-sans"/>
              </a:rPr>
              <a:t>Stafræn vegferð í skipulagsmálum: Bylting í yfirsýn, miðlun og samráði</a:t>
            </a:r>
            <a:endParaRPr lang="is-IS" dirty="0"/>
          </a:p>
        </p:txBody>
      </p:sp>
      <p:sp>
        <p:nvSpPr>
          <p:cNvPr id="6" name="Subtitle 5">
            <a:extLst>
              <a:ext uri="{FF2B5EF4-FFF2-40B4-BE49-F238E27FC236}">
                <a16:creationId xmlns:a16="http://schemas.microsoft.com/office/drawing/2014/main" id="{2F243B04-C344-D8FB-B872-9D10B0ADDBE3}"/>
              </a:ext>
            </a:extLst>
          </p:cNvPr>
          <p:cNvSpPr>
            <a:spLocks noGrp="1"/>
          </p:cNvSpPr>
          <p:nvPr>
            <p:ph type="subTitle" idx="1"/>
          </p:nvPr>
        </p:nvSpPr>
        <p:spPr>
          <a:xfrm>
            <a:off x="623392" y="4077072"/>
            <a:ext cx="7200800" cy="1872208"/>
          </a:xfrm>
        </p:spPr>
        <p:txBody>
          <a:bodyPr/>
          <a:lstStyle/>
          <a:p>
            <a:endParaRPr lang="is-IS" dirty="0"/>
          </a:p>
          <a:p>
            <a:r>
              <a:rPr lang="is-IS" dirty="0"/>
              <a:t>Skipulagsdagurinn 2022</a:t>
            </a:r>
          </a:p>
          <a:p>
            <a:r>
              <a:rPr lang="is-IS" dirty="0"/>
              <a:t>Ólafur Árnason, Albert Þorbergsson og Gréta Hlín Sveinsdóttir</a:t>
            </a:r>
          </a:p>
        </p:txBody>
      </p:sp>
    </p:spTree>
    <p:extLst>
      <p:ext uri="{BB962C8B-B14F-4D97-AF65-F5344CB8AC3E}">
        <p14:creationId xmlns:p14="http://schemas.microsoft.com/office/powerpoint/2010/main" val="1061792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DA51-7ADC-7F6C-3E5D-F5C1FC04931E}"/>
              </a:ext>
            </a:extLst>
          </p:cNvPr>
          <p:cNvSpPr>
            <a:spLocks noGrp="1"/>
          </p:cNvSpPr>
          <p:nvPr>
            <p:ph type="title"/>
          </p:nvPr>
        </p:nvSpPr>
        <p:spPr>
          <a:xfrm>
            <a:off x="479376" y="5531598"/>
            <a:ext cx="9684000" cy="289492"/>
          </a:xfrm>
        </p:spPr>
        <p:txBody>
          <a:bodyPr anchor="t">
            <a:normAutofit fontScale="90000"/>
          </a:bodyPr>
          <a:lstStyle/>
          <a:p>
            <a:r>
              <a:rPr lang="is-IS" dirty="0"/>
              <a:t>Gægst inn í gáttina: Opni vefurinn</a:t>
            </a:r>
            <a:br>
              <a:rPr lang="is-IS" dirty="0"/>
            </a:br>
            <a:r>
              <a:rPr lang="is-IS" dirty="0"/>
              <a:t>Málalisti og staðsetningar</a:t>
            </a:r>
          </a:p>
        </p:txBody>
      </p:sp>
      <p:sp>
        <p:nvSpPr>
          <p:cNvPr id="4" name="Slide Number Placeholder 3">
            <a:extLst>
              <a:ext uri="{FF2B5EF4-FFF2-40B4-BE49-F238E27FC236}">
                <a16:creationId xmlns:a16="http://schemas.microsoft.com/office/drawing/2014/main" id="{5062F516-4BF4-FD15-E6D2-F241F35381C2}"/>
              </a:ext>
            </a:extLst>
          </p:cNvPr>
          <p:cNvSpPr>
            <a:spLocks noGrp="1"/>
          </p:cNvSpPr>
          <p:nvPr>
            <p:ph type="sldNum" sz="quarter" idx="12"/>
          </p:nvPr>
        </p:nvSpPr>
        <p:spPr/>
        <p:txBody>
          <a:bodyPr/>
          <a:lstStyle/>
          <a:p>
            <a:fld id="{EC2C6933-E9DF-4F52-BC42-3F40B5C6D41B}" type="slidenum">
              <a:rPr lang="is-IS" smtClean="0"/>
              <a:pPr/>
              <a:t>10</a:t>
            </a:fld>
            <a:endParaRPr lang="is-IS" dirty="0"/>
          </a:p>
        </p:txBody>
      </p:sp>
      <p:sp>
        <p:nvSpPr>
          <p:cNvPr id="5" name="Footer Placeholder 4">
            <a:extLst>
              <a:ext uri="{FF2B5EF4-FFF2-40B4-BE49-F238E27FC236}">
                <a16:creationId xmlns:a16="http://schemas.microsoft.com/office/drawing/2014/main" id="{D31F6F26-766D-DF67-3F77-1CE32307B2EB}"/>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1018B5E9-54CB-87F4-01E3-678F25B94E99}"/>
              </a:ext>
            </a:extLst>
          </p:cNvPr>
          <p:cNvSpPr>
            <a:spLocks noGrp="1"/>
          </p:cNvSpPr>
          <p:nvPr>
            <p:ph type="dt" sz="half" idx="2"/>
          </p:nvPr>
        </p:nvSpPr>
        <p:spPr/>
        <p:txBody>
          <a:bodyPr/>
          <a:lstStyle/>
          <a:p>
            <a:r>
              <a:rPr lang="is-IS" dirty="0"/>
              <a:t>Skipulagsdagurinn 2022</a:t>
            </a:r>
          </a:p>
        </p:txBody>
      </p:sp>
      <p:pic>
        <p:nvPicPr>
          <p:cNvPr id="8" name="Picture 7">
            <a:extLst>
              <a:ext uri="{FF2B5EF4-FFF2-40B4-BE49-F238E27FC236}">
                <a16:creationId xmlns:a16="http://schemas.microsoft.com/office/drawing/2014/main" id="{01CB1006-715B-08E9-5E37-660EB3E66922}"/>
              </a:ext>
            </a:extLst>
          </p:cNvPr>
          <p:cNvPicPr>
            <a:picLocks noChangeAspect="1"/>
          </p:cNvPicPr>
          <p:nvPr/>
        </p:nvPicPr>
        <p:blipFill>
          <a:blip r:embed="rId2"/>
          <a:stretch>
            <a:fillRect/>
          </a:stretch>
        </p:blipFill>
        <p:spPr>
          <a:xfrm>
            <a:off x="0" y="10017"/>
            <a:ext cx="12192000" cy="5369906"/>
          </a:xfrm>
          <a:prstGeom prst="rect">
            <a:avLst/>
          </a:prstGeom>
        </p:spPr>
      </p:pic>
      <p:sp>
        <p:nvSpPr>
          <p:cNvPr id="10" name="Arrow: Down 9">
            <a:extLst>
              <a:ext uri="{FF2B5EF4-FFF2-40B4-BE49-F238E27FC236}">
                <a16:creationId xmlns:a16="http://schemas.microsoft.com/office/drawing/2014/main" id="{C43700AA-8F8E-0731-7CC1-6D277CB7A162}"/>
              </a:ext>
            </a:extLst>
          </p:cNvPr>
          <p:cNvSpPr/>
          <p:nvPr/>
        </p:nvSpPr>
        <p:spPr>
          <a:xfrm rot="5400000">
            <a:off x="9912424" y="908720"/>
            <a:ext cx="720080" cy="86409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77295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10"/>
                                        </p:tgtEl>
                                        <p:attrNameLst>
                                          <p:attrName>style.color</p:attrName>
                                        </p:attrNameLst>
                                      </p:cBhvr>
                                      <p:to>
                                        <a:schemeClr val="bg1"/>
                                      </p:to>
                                    </p:animClr>
                                    <p:animClr clrSpc="rgb" dir="cw">
                                      <p:cBhvr>
                                        <p:cTn id="7" dur="250" autoRev="1" fill="remove"/>
                                        <p:tgtEl>
                                          <p:spTgt spid="10"/>
                                        </p:tgtEl>
                                        <p:attrNameLst>
                                          <p:attrName>fillcolor</p:attrName>
                                        </p:attrNameLst>
                                      </p:cBhvr>
                                      <p:to>
                                        <a:schemeClr val="bg1"/>
                                      </p:to>
                                    </p:animClr>
                                    <p:set>
                                      <p:cBhvr>
                                        <p:cTn id="8" dur="250" autoRev="1" fill="remove"/>
                                        <p:tgtEl>
                                          <p:spTgt spid="10"/>
                                        </p:tgtEl>
                                        <p:attrNameLst>
                                          <p:attrName>fill.type</p:attrName>
                                        </p:attrNameLst>
                                      </p:cBhvr>
                                      <p:to>
                                        <p:strVal val="solid"/>
                                      </p:to>
                                    </p:set>
                                    <p:set>
                                      <p:cBhvr>
                                        <p:cTn id="9"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DA51-7ADC-7F6C-3E5D-F5C1FC04931E}"/>
              </a:ext>
            </a:extLst>
          </p:cNvPr>
          <p:cNvSpPr>
            <a:spLocks noGrp="1"/>
          </p:cNvSpPr>
          <p:nvPr>
            <p:ph type="title"/>
          </p:nvPr>
        </p:nvSpPr>
        <p:spPr>
          <a:xfrm>
            <a:off x="479376" y="5531598"/>
            <a:ext cx="9684000" cy="289492"/>
          </a:xfrm>
        </p:spPr>
        <p:txBody>
          <a:bodyPr anchor="t">
            <a:normAutofit fontScale="90000"/>
          </a:bodyPr>
          <a:lstStyle/>
          <a:p>
            <a:r>
              <a:rPr lang="is-IS" dirty="0"/>
              <a:t>Gægst í gáttina: Opni vefurinn</a:t>
            </a:r>
            <a:br>
              <a:rPr lang="is-IS" dirty="0"/>
            </a:br>
            <a:r>
              <a:rPr lang="is-IS" dirty="0"/>
              <a:t>Málalisti og staðsetningar</a:t>
            </a:r>
          </a:p>
        </p:txBody>
      </p:sp>
      <p:sp>
        <p:nvSpPr>
          <p:cNvPr id="4" name="Slide Number Placeholder 3">
            <a:extLst>
              <a:ext uri="{FF2B5EF4-FFF2-40B4-BE49-F238E27FC236}">
                <a16:creationId xmlns:a16="http://schemas.microsoft.com/office/drawing/2014/main" id="{5062F516-4BF4-FD15-E6D2-F241F35381C2}"/>
              </a:ext>
            </a:extLst>
          </p:cNvPr>
          <p:cNvSpPr>
            <a:spLocks noGrp="1"/>
          </p:cNvSpPr>
          <p:nvPr>
            <p:ph type="sldNum" sz="quarter" idx="12"/>
          </p:nvPr>
        </p:nvSpPr>
        <p:spPr/>
        <p:txBody>
          <a:bodyPr/>
          <a:lstStyle/>
          <a:p>
            <a:fld id="{EC2C6933-E9DF-4F52-BC42-3F40B5C6D41B}" type="slidenum">
              <a:rPr lang="is-IS" smtClean="0"/>
              <a:pPr/>
              <a:t>11</a:t>
            </a:fld>
            <a:endParaRPr lang="is-IS" dirty="0"/>
          </a:p>
        </p:txBody>
      </p:sp>
      <p:sp>
        <p:nvSpPr>
          <p:cNvPr id="5" name="Footer Placeholder 4">
            <a:extLst>
              <a:ext uri="{FF2B5EF4-FFF2-40B4-BE49-F238E27FC236}">
                <a16:creationId xmlns:a16="http://schemas.microsoft.com/office/drawing/2014/main" id="{D31F6F26-766D-DF67-3F77-1CE32307B2EB}"/>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1018B5E9-54CB-87F4-01E3-678F25B94E99}"/>
              </a:ext>
            </a:extLst>
          </p:cNvPr>
          <p:cNvSpPr>
            <a:spLocks noGrp="1"/>
          </p:cNvSpPr>
          <p:nvPr>
            <p:ph type="dt" sz="half" idx="2"/>
          </p:nvPr>
        </p:nvSpPr>
        <p:spPr/>
        <p:txBody>
          <a:bodyPr/>
          <a:lstStyle/>
          <a:p>
            <a:r>
              <a:rPr lang="is-IS" dirty="0"/>
              <a:t>Skipulagsdagurinn 2022</a:t>
            </a:r>
          </a:p>
        </p:txBody>
      </p:sp>
      <p:pic>
        <p:nvPicPr>
          <p:cNvPr id="7" name="Picture 6">
            <a:extLst>
              <a:ext uri="{FF2B5EF4-FFF2-40B4-BE49-F238E27FC236}">
                <a16:creationId xmlns:a16="http://schemas.microsoft.com/office/drawing/2014/main" id="{5F9DC3EE-7F86-E924-6487-4225A12CBDB1}"/>
              </a:ext>
            </a:extLst>
          </p:cNvPr>
          <p:cNvPicPr>
            <a:picLocks noChangeAspect="1"/>
          </p:cNvPicPr>
          <p:nvPr/>
        </p:nvPicPr>
        <p:blipFill>
          <a:blip r:embed="rId2"/>
          <a:stretch>
            <a:fillRect/>
          </a:stretch>
        </p:blipFill>
        <p:spPr>
          <a:xfrm>
            <a:off x="0" y="0"/>
            <a:ext cx="12192000" cy="5313458"/>
          </a:xfrm>
          <a:prstGeom prst="rect">
            <a:avLst/>
          </a:prstGeom>
        </p:spPr>
      </p:pic>
      <p:sp>
        <p:nvSpPr>
          <p:cNvPr id="9" name="Arrow: Down 8">
            <a:extLst>
              <a:ext uri="{FF2B5EF4-FFF2-40B4-BE49-F238E27FC236}">
                <a16:creationId xmlns:a16="http://schemas.microsoft.com/office/drawing/2014/main" id="{E33F1DC1-8202-3811-C06D-C839038DECF3}"/>
              </a:ext>
            </a:extLst>
          </p:cNvPr>
          <p:cNvSpPr/>
          <p:nvPr/>
        </p:nvSpPr>
        <p:spPr>
          <a:xfrm rot="5400000">
            <a:off x="10200456" y="2132856"/>
            <a:ext cx="720080" cy="86409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62102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9"/>
                                        </p:tgtEl>
                                        <p:attrNameLst>
                                          <p:attrName>style.color</p:attrName>
                                        </p:attrNameLst>
                                      </p:cBhvr>
                                      <p:to>
                                        <a:schemeClr val="bg1"/>
                                      </p:to>
                                    </p:animClr>
                                    <p:animClr clrSpc="rgb" dir="cw">
                                      <p:cBhvr>
                                        <p:cTn id="7" dur="250" autoRev="1" fill="remove"/>
                                        <p:tgtEl>
                                          <p:spTgt spid="9"/>
                                        </p:tgtEl>
                                        <p:attrNameLst>
                                          <p:attrName>fillcolor</p:attrName>
                                        </p:attrNameLst>
                                      </p:cBhvr>
                                      <p:to>
                                        <a:schemeClr val="bg1"/>
                                      </p:to>
                                    </p:animClr>
                                    <p:set>
                                      <p:cBhvr>
                                        <p:cTn id="8" dur="250" autoRev="1" fill="remove"/>
                                        <p:tgtEl>
                                          <p:spTgt spid="9"/>
                                        </p:tgtEl>
                                        <p:attrNameLst>
                                          <p:attrName>fill.type</p:attrName>
                                        </p:attrNameLst>
                                      </p:cBhvr>
                                      <p:to>
                                        <p:strVal val="solid"/>
                                      </p:to>
                                    </p:set>
                                    <p:set>
                                      <p:cBhvr>
                                        <p:cTn id="9"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62F516-4BF4-FD15-E6D2-F241F35381C2}"/>
              </a:ext>
            </a:extLst>
          </p:cNvPr>
          <p:cNvSpPr>
            <a:spLocks noGrp="1"/>
          </p:cNvSpPr>
          <p:nvPr>
            <p:ph type="sldNum" sz="quarter" idx="12"/>
          </p:nvPr>
        </p:nvSpPr>
        <p:spPr/>
        <p:txBody>
          <a:bodyPr/>
          <a:lstStyle/>
          <a:p>
            <a:fld id="{EC2C6933-E9DF-4F52-BC42-3F40B5C6D41B}" type="slidenum">
              <a:rPr lang="is-IS" smtClean="0"/>
              <a:pPr/>
              <a:t>12</a:t>
            </a:fld>
            <a:endParaRPr lang="is-IS" dirty="0"/>
          </a:p>
        </p:txBody>
      </p:sp>
      <p:sp>
        <p:nvSpPr>
          <p:cNvPr id="5" name="Footer Placeholder 4">
            <a:extLst>
              <a:ext uri="{FF2B5EF4-FFF2-40B4-BE49-F238E27FC236}">
                <a16:creationId xmlns:a16="http://schemas.microsoft.com/office/drawing/2014/main" id="{D31F6F26-766D-DF67-3F77-1CE32307B2EB}"/>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1018B5E9-54CB-87F4-01E3-678F25B94E99}"/>
              </a:ext>
            </a:extLst>
          </p:cNvPr>
          <p:cNvSpPr>
            <a:spLocks noGrp="1"/>
          </p:cNvSpPr>
          <p:nvPr>
            <p:ph type="dt" sz="half" idx="2"/>
          </p:nvPr>
        </p:nvSpPr>
        <p:spPr/>
        <p:txBody>
          <a:bodyPr/>
          <a:lstStyle/>
          <a:p>
            <a:fld id="{D1447CA1-F6E7-4B98-BC04-922A38E8F789}" type="datetime4">
              <a:rPr lang="is-IS" smtClean="0"/>
              <a:pPr/>
              <a:t>16. nóvember 2022</a:t>
            </a:fld>
            <a:endParaRPr lang="en-US" dirty="0"/>
          </a:p>
        </p:txBody>
      </p:sp>
      <p:pic>
        <p:nvPicPr>
          <p:cNvPr id="8" name="Picture 7">
            <a:extLst>
              <a:ext uri="{FF2B5EF4-FFF2-40B4-BE49-F238E27FC236}">
                <a16:creationId xmlns:a16="http://schemas.microsoft.com/office/drawing/2014/main" id="{7BEA9A91-16A2-8A75-801C-ACB856AC115A}"/>
              </a:ext>
            </a:extLst>
          </p:cNvPr>
          <p:cNvPicPr>
            <a:picLocks noChangeAspect="1"/>
          </p:cNvPicPr>
          <p:nvPr/>
        </p:nvPicPr>
        <p:blipFill>
          <a:blip r:embed="rId2"/>
          <a:stretch>
            <a:fillRect/>
          </a:stretch>
        </p:blipFill>
        <p:spPr>
          <a:xfrm>
            <a:off x="0" y="5155"/>
            <a:ext cx="12192000" cy="5212862"/>
          </a:xfrm>
          <a:prstGeom prst="rect">
            <a:avLst/>
          </a:prstGeom>
        </p:spPr>
      </p:pic>
      <p:pic>
        <p:nvPicPr>
          <p:cNvPr id="10" name="Picture 9">
            <a:extLst>
              <a:ext uri="{FF2B5EF4-FFF2-40B4-BE49-F238E27FC236}">
                <a16:creationId xmlns:a16="http://schemas.microsoft.com/office/drawing/2014/main" id="{394250A9-94A7-F373-CC4F-2D1DA0671DDE}"/>
              </a:ext>
            </a:extLst>
          </p:cNvPr>
          <p:cNvPicPr>
            <a:picLocks noChangeAspect="1"/>
          </p:cNvPicPr>
          <p:nvPr/>
        </p:nvPicPr>
        <p:blipFill>
          <a:blip r:embed="rId3"/>
          <a:stretch>
            <a:fillRect/>
          </a:stretch>
        </p:blipFill>
        <p:spPr>
          <a:xfrm>
            <a:off x="0" y="5201233"/>
            <a:ext cx="12192000" cy="2590213"/>
          </a:xfrm>
          <a:prstGeom prst="rect">
            <a:avLst/>
          </a:prstGeom>
        </p:spPr>
      </p:pic>
    </p:spTree>
    <p:extLst>
      <p:ext uri="{BB962C8B-B14F-4D97-AF65-F5344CB8AC3E}">
        <p14:creationId xmlns:p14="http://schemas.microsoft.com/office/powerpoint/2010/main" val="391231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CE97-79F1-D9A7-11C1-E94B93F3C8B8}"/>
              </a:ext>
            </a:extLst>
          </p:cNvPr>
          <p:cNvSpPr>
            <a:spLocks noGrp="1"/>
          </p:cNvSpPr>
          <p:nvPr>
            <p:ph type="title"/>
          </p:nvPr>
        </p:nvSpPr>
        <p:spPr/>
        <p:txBody>
          <a:bodyPr>
            <a:normAutofit fontScale="90000"/>
          </a:bodyPr>
          <a:lstStyle/>
          <a:p>
            <a:endParaRPr lang="is-IS"/>
          </a:p>
        </p:txBody>
      </p:sp>
      <p:sp>
        <p:nvSpPr>
          <p:cNvPr id="4" name="Slide Number Placeholder 3">
            <a:extLst>
              <a:ext uri="{FF2B5EF4-FFF2-40B4-BE49-F238E27FC236}">
                <a16:creationId xmlns:a16="http://schemas.microsoft.com/office/drawing/2014/main" id="{FF6C5ECE-88C6-9FFE-770E-5BC6E80A9569}"/>
              </a:ext>
            </a:extLst>
          </p:cNvPr>
          <p:cNvSpPr>
            <a:spLocks noGrp="1"/>
          </p:cNvSpPr>
          <p:nvPr>
            <p:ph type="sldNum" sz="quarter" idx="12"/>
          </p:nvPr>
        </p:nvSpPr>
        <p:spPr/>
        <p:txBody>
          <a:bodyPr/>
          <a:lstStyle/>
          <a:p>
            <a:fld id="{EC2C6933-E9DF-4F52-BC42-3F40B5C6D41B}" type="slidenum">
              <a:rPr lang="is-IS" smtClean="0"/>
              <a:pPr/>
              <a:t>13</a:t>
            </a:fld>
            <a:endParaRPr lang="is-IS" dirty="0"/>
          </a:p>
        </p:txBody>
      </p:sp>
      <p:sp>
        <p:nvSpPr>
          <p:cNvPr id="5" name="Footer Placeholder 4">
            <a:extLst>
              <a:ext uri="{FF2B5EF4-FFF2-40B4-BE49-F238E27FC236}">
                <a16:creationId xmlns:a16="http://schemas.microsoft.com/office/drawing/2014/main" id="{EBE68485-CC82-0A89-FBD9-781C3A9E7956}"/>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02E14DFB-B50B-CF92-C70B-5E9F81612AD3}"/>
              </a:ext>
            </a:extLst>
          </p:cNvPr>
          <p:cNvSpPr>
            <a:spLocks noGrp="1"/>
          </p:cNvSpPr>
          <p:nvPr>
            <p:ph type="dt" sz="half" idx="2"/>
          </p:nvPr>
        </p:nvSpPr>
        <p:spPr/>
        <p:txBody>
          <a:bodyPr/>
          <a:lstStyle/>
          <a:p>
            <a:r>
              <a:rPr lang="is-IS" dirty="0"/>
              <a:t>Skipulagsdagurinn 2022</a:t>
            </a:r>
          </a:p>
        </p:txBody>
      </p:sp>
      <p:pic>
        <p:nvPicPr>
          <p:cNvPr id="8" name="Picture 7">
            <a:extLst>
              <a:ext uri="{FF2B5EF4-FFF2-40B4-BE49-F238E27FC236}">
                <a16:creationId xmlns:a16="http://schemas.microsoft.com/office/drawing/2014/main" id="{3512C848-2A80-95F4-46A3-A7BDD5C92200}"/>
              </a:ext>
            </a:extLst>
          </p:cNvPr>
          <p:cNvPicPr>
            <a:picLocks noChangeAspect="1"/>
          </p:cNvPicPr>
          <p:nvPr/>
        </p:nvPicPr>
        <p:blipFill>
          <a:blip r:embed="rId2"/>
          <a:stretch>
            <a:fillRect/>
          </a:stretch>
        </p:blipFill>
        <p:spPr>
          <a:xfrm>
            <a:off x="0" y="0"/>
            <a:ext cx="12192000" cy="5481375"/>
          </a:xfrm>
          <a:prstGeom prst="rect">
            <a:avLst/>
          </a:prstGeom>
        </p:spPr>
      </p:pic>
      <p:sp>
        <p:nvSpPr>
          <p:cNvPr id="9" name="Title 1">
            <a:extLst>
              <a:ext uri="{FF2B5EF4-FFF2-40B4-BE49-F238E27FC236}">
                <a16:creationId xmlns:a16="http://schemas.microsoft.com/office/drawing/2014/main" id="{C6F06057-6F0C-9BA9-63C2-86FE5308CD88}"/>
              </a:ext>
            </a:extLst>
          </p:cNvPr>
          <p:cNvSpPr txBox="1">
            <a:spLocks/>
          </p:cNvSpPr>
          <p:nvPr/>
        </p:nvSpPr>
        <p:spPr>
          <a:xfrm>
            <a:off x="479376" y="5531598"/>
            <a:ext cx="9684000" cy="705714"/>
          </a:xfrm>
          <a:prstGeom prst="rect">
            <a:avLst/>
          </a:prstGeom>
        </p:spPr>
        <p:txBody>
          <a:bodyPr vert="horz" lIns="91440" tIns="45720" rIns="91440" bIns="45720" rtlCol="0" anchor="t">
            <a:normAutofit fontScale="90000" lnSpcReduction="10000"/>
          </a:bodyPr>
          <a:lstStyle>
            <a:lvl1pPr algn="l" defTabSz="914400" rtl="0" eaLnBrk="1" latinLnBrk="0" hangingPunct="1">
              <a:spcBef>
                <a:spcPct val="0"/>
              </a:spcBef>
              <a:buNone/>
              <a:defRPr sz="2400" b="1" i="0" kern="1200">
                <a:solidFill>
                  <a:schemeClr val="tx1"/>
                </a:solidFill>
                <a:latin typeface="+mj-lt"/>
                <a:ea typeface="+mj-ea"/>
                <a:cs typeface="Arial Narrow"/>
              </a:defRPr>
            </a:lvl1pPr>
          </a:lstStyle>
          <a:p>
            <a:r>
              <a:rPr lang="is-IS" dirty="0"/>
              <a:t>Skipulagsgáttin: Opni vefurinn</a:t>
            </a:r>
            <a:br>
              <a:rPr lang="is-IS" dirty="0"/>
            </a:br>
            <a:r>
              <a:rPr lang="is-IS" dirty="0"/>
              <a:t>Vöktun</a:t>
            </a:r>
          </a:p>
        </p:txBody>
      </p:sp>
      <p:sp>
        <p:nvSpPr>
          <p:cNvPr id="10" name="Rectangle 9">
            <a:extLst>
              <a:ext uri="{FF2B5EF4-FFF2-40B4-BE49-F238E27FC236}">
                <a16:creationId xmlns:a16="http://schemas.microsoft.com/office/drawing/2014/main" id="{34E09995-1700-2AF4-B9C9-19C12AEBA51F}"/>
              </a:ext>
            </a:extLst>
          </p:cNvPr>
          <p:cNvSpPr/>
          <p:nvPr/>
        </p:nvSpPr>
        <p:spPr>
          <a:xfrm>
            <a:off x="10776520" y="1124744"/>
            <a:ext cx="648072" cy="360040"/>
          </a:xfrm>
          <a:prstGeom prst="rect">
            <a:avLst/>
          </a:prstGeom>
          <a:noFill/>
          <a:ln w="571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7446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CE97-79F1-D9A7-11C1-E94B93F3C8B8}"/>
              </a:ext>
            </a:extLst>
          </p:cNvPr>
          <p:cNvSpPr>
            <a:spLocks noGrp="1"/>
          </p:cNvSpPr>
          <p:nvPr>
            <p:ph type="title"/>
          </p:nvPr>
        </p:nvSpPr>
        <p:spPr/>
        <p:txBody>
          <a:bodyPr>
            <a:normAutofit fontScale="90000"/>
          </a:bodyPr>
          <a:lstStyle/>
          <a:p>
            <a:endParaRPr lang="is-IS"/>
          </a:p>
        </p:txBody>
      </p:sp>
      <p:sp>
        <p:nvSpPr>
          <p:cNvPr id="4" name="Slide Number Placeholder 3">
            <a:extLst>
              <a:ext uri="{FF2B5EF4-FFF2-40B4-BE49-F238E27FC236}">
                <a16:creationId xmlns:a16="http://schemas.microsoft.com/office/drawing/2014/main" id="{FF6C5ECE-88C6-9FFE-770E-5BC6E80A9569}"/>
              </a:ext>
            </a:extLst>
          </p:cNvPr>
          <p:cNvSpPr>
            <a:spLocks noGrp="1"/>
          </p:cNvSpPr>
          <p:nvPr>
            <p:ph type="sldNum" sz="quarter" idx="12"/>
          </p:nvPr>
        </p:nvSpPr>
        <p:spPr/>
        <p:txBody>
          <a:bodyPr/>
          <a:lstStyle/>
          <a:p>
            <a:fld id="{EC2C6933-E9DF-4F52-BC42-3F40B5C6D41B}" type="slidenum">
              <a:rPr lang="is-IS" smtClean="0"/>
              <a:pPr/>
              <a:t>14</a:t>
            </a:fld>
            <a:endParaRPr lang="is-IS" dirty="0"/>
          </a:p>
        </p:txBody>
      </p:sp>
      <p:sp>
        <p:nvSpPr>
          <p:cNvPr id="5" name="Footer Placeholder 4">
            <a:extLst>
              <a:ext uri="{FF2B5EF4-FFF2-40B4-BE49-F238E27FC236}">
                <a16:creationId xmlns:a16="http://schemas.microsoft.com/office/drawing/2014/main" id="{EBE68485-CC82-0A89-FBD9-781C3A9E7956}"/>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02E14DFB-B50B-CF92-C70B-5E9F81612AD3}"/>
              </a:ext>
            </a:extLst>
          </p:cNvPr>
          <p:cNvSpPr>
            <a:spLocks noGrp="1"/>
          </p:cNvSpPr>
          <p:nvPr>
            <p:ph type="dt" sz="half" idx="2"/>
          </p:nvPr>
        </p:nvSpPr>
        <p:spPr/>
        <p:txBody>
          <a:bodyPr/>
          <a:lstStyle/>
          <a:p>
            <a:r>
              <a:rPr lang="is-IS" dirty="0"/>
              <a:t>Skipulagsdagurinn 2022</a:t>
            </a:r>
          </a:p>
        </p:txBody>
      </p:sp>
      <p:sp>
        <p:nvSpPr>
          <p:cNvPr id="9" name="Title 1">
            <a:extLst>
              <a:ext uri="{FF2B5EF4-FFF2-40B4-BE49-F238E27FC236}">
                <a16:creationId xmlns:a16="http://schemas.microsoft.com/office/drawing/2014/main" id="{C6F06057-6F0C-9BA9-63C2-86FE5308CD88}"/>
              </a:ext>
            </a:extLst>
          </p:cNvPr>
          <p:cNvSpPr txBox="1">
            <a:spLocks/>
          </p:cNvSpPr>
          <p:nvPr/>
        </p:nvSpPr>
        <p:spPr>
          <a:xfrm>
            <a:off x="479376" y="5531598"/>
            <a:ext cx="9684000" cy="705714"/>
          </a:xfrm>
          <a:prstGeom prst="rect">
            <a:avLst/>
          </a:prstGeom>
        </p:spPr>
        <p:txBody>
          <a:bodyPr vert="horz" lIns="91440" tIns="45720" rIns="91440" bIns="45720" rtlCol="0" anchor="t">
            <a:normAutofit fontScale="90000" lnSpcReduction="10000"/>
          </a:bodyPr>
          <a:lstStyle>
            <a:lvl1pPr algn="l" defTabSz="914400" rtl="0" eaLnBrk="1" latinLnBrk="0" hangingPunct="1">
              <a:spcBef>
                <a:spcPct val="0"/>
              </a:spcBef>
              <a:buNone/>
              <a:defRPr sz="2400" b="1" i="0" kern="1200">
                <a:solidFill>
                  <a:schemeClr val="tx1"/>
                </a:solidFill>
                <a:latin typeface="+mj-lt"/>
                <a:ea typeface="+mj-ea"/>
                <a:cs typeface="Arial Narrow"/>
              </a:defRPr>
            </a:lvl1pPr>
          </a:lstStyle>
          <a:p>
            <a:r>
              <a:rPr lang="is-IS" dirty="0"/>
              <a:t>Gægst í gáttina: Opni vefurinn</a:t>
            </a:r>
            <a:br>
              <a:rPr lang="is-IS" dirty="0"/>
            </a:br>
            <a:r>
              <a:rPr lang="is-IS" dirty="0"/>
              <a:t>Vöktun</a:t>
            </a:r>
          </a:p>
        </p:txBody>
      </p:sp>
      <p:pic>
        <p:nvPicPr>
          <p:cNvPr id="7" name="Picture 6">
            <a:extLst>
              <a:ext uri="{FF2B5EF4-FFF2-40B4-BE49-F238E27FC236}">
                <a16:creationId xmlns:a16="http://schemas.microsoft.com/office/drawing/2014/main" id="{B5D27F71-54A2-02B0-95A2-FF1FEFE893AC}"/>
              </a:ext>
            </a:extLst>
          </p:cNvPr>
          <p:cNvPicPr>
            <a:picLocks noChangeAspect="1"/>
          </p:cNvPicPr>
          <p:nvPr/>
        </p:nvPicPr>
        <p:blipFill>
          <a:blip r:embed="rId2"/>
          <a:stretch>
            <a:fillRect/>
          </a:stretch>
        </p:blipFill>
        <p:spPr>
          <a:xfrm>
            <a:off x="0" y="44624"/>
            <a:ext cx="12192000" cy="4780427"/>
          </a:xfrm>
          <a:prstGeom prst="rect">
            <a:avLst/>
          </a:prstGeom>
        </p:spPr>
      </p:pic>
      <p:sp>
        <p:nvSpPr>
          <p:cNvPr id="10" name="Arrow: Down 9">
            <a:extLst>
              <a:ext uri="{FF2B5EF4-FFF2-40B4-BE49-F238E27FC236}">
                <a16:creationId xmlns:a16="http://schemas.microsoft.com/office/drawing/2014/main" id="{67404C82-D8C4-2DA4-5AD6-583EEBCF0977}"/>
              </a:ext>
            </a:extLst>
          </p:cNvPr>
          <p:cNvSpPr/>
          <p:nvPr/>
        </p:nvSpPr>
        <p:spPr>
          <a:xfrm rot="5400000">
            <a:off x="1197756" y="294109"/>
            <a:ext cx="720080" cy="86409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50732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10"/>
                                        </p:tgtEl>
                                        <p:attrNameLst>
                                          <p:attrName>style.color</p:attrName>
                                        </p:attrNameLst>
                                      </p:cBhvr>
                                      <p:to>
                                        <a:schemeClr val="bg1"/>
                                      </p:to>
                                    </p:animClr>
                                    <p:animClr clrSpc="rgb" dir="cw">
                                      <p:cBhvr>
                                        <p:cTn id="7" dur="250" autoRev="1" fill="remove"/>
                                        <p:tgtEl>
                                          <p:spTgt spid="10"/>
                                        </p:tgtEl>
                                        <p:attrNameLst>
                                          <p:attrName>fillcolor</p:attrName>
                                        </p:attrNameLst>
                                      </p:cBhvr>
                                      <p:to>
                                        <a:schemeClr val="bg1"/>
                                      </p:to>
                                    </p:animClr>
                                    <p:set>
                                      <p:cBhvr>
                                        <p:cTn id="8" dur="250" autoRev="1" fill="remove"/>
                                        <p:tgtEl>
                                          <p:spTgt spid="10"/>
                                        </p:tgtEl>
                                        <p:attrNameLst>
                                          <p:attrName>fill.type</p:attrName>
                                        </p:attrNameLst>
                                      </p:cBhvr>
                                      <p:to>
                                        <p:strVal val="solid"/>
                                      </p:to>
                                    </p:set>
                                    <p:set>
                                      <p:cBhvr>
                                        <p:cTn id="9"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CE97-79F1-D9A7-11C1-E94B93F3C8B8}"/>
              </a:ext>
            </a:extLst>
          </p:cNvPr>
          <p:cNvSpPr>
            <a:spLocks noGrp="1"/>
          </p:cNvSpPr>
          <p:nvPr>
            <p:ph type="title"/>
          </p:nvPr>
        </p:nvSpPr>
        <p:spPr/>
        <p:txBody>
          <a:bodyPr>
            <a:normAutofit fontScale="90000"/>
          </a:bodyPr>
          <a:lstStyle/>
          <a:p>
            <a:endParaRPr lang="is-IS"/>
          </a:p>
        </p:txBody>
      </p:sp>
      <p:sp>
        <p:nvSpPr>
          <p:cNvPr id="4" name="Slide Number Placeholder 3">
            <a:extLst>
              <a:ext uri="{FF2B5EF4-FFF2-40B4-BE49-F238E27FC236}">
                <a16:creationId xmlns:a16="http://schemas.microsoft.com/office/drawing/2014/main" id="{FF6C5ECE-88C6-9FFE-770E-5BC6E80A9569}"/>
              </a:ext>
            </a:extLst>
          </p:cNvPr>
          <p:cNvSpPr>
            <a:spLocks noGrp="1"/>
          </p:cNvSpPr>
          <p:nvPr>
            <p:ph type="sldNum" sz="quarter" idx="12"/>
          </p:nvPr>
        </p:nvSpPr>
        <p:spPr/>
        <p:txBody>
          <a:bodyPr/>
          <a:lstStyle/>
          <a:p>
            <a:fld id="{EC2C6933-E9DF-4F52-BC42-3F40B5C6D41B}" type="slidenum">
              <a:rPr lang="is-IS" smtClean="0"/>
              <a:pPr/>
              <a:t>15</a:t>
            </a:fld>
            <a:endParaRPr lang="is-IS" dirty="0"/>
          </a:p>
        </p:txBody>
      </p:sp>
      <p:sp>
        <p:nvSpPr>
          <p:cNvPr id="5" name="Footer Placeholder 4">
            <a:extLst>
              <a:ext uri="{FF2B5EF4-FFF2-40B4-BE49-F238E27FC236}">
                <a16:creationId xmlns:a16="http://schemas.microsoft.com/office/drawing/2014/main" id="{EBE68485-CC82-0A89-FBD9-781C3A9E7956}"/>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02E14DFB-B50B-CF92-C70B-5E9F81612AD3}"/>
              </a:ext>
            </a:extLst>
          </p:cNvPr>
          <p:cNvSpPr>
            <a:spLocks noGrp="1"/>
          </p:cNvSpPr>
          <p:nvPr>
            <p:ph type="dt" sz="half" idx="2"/>
          </p:nvPr>
        </p:nvSpPr>
        <p:spPr/>
        <p:txBody>
          <a:bodyPr/>
          <a:lstStyle/>
          <a:p>
            <a:r>
              <a:rPr lang="is-IS" dirty="0"/>
              <a:t>Skipulagsdagurinn 2022</a:t>
            </a:r>
          </a:p>
        </p:txBody>
      </p:sp>
      <p:sp>
        <p:nvSpPr>
          <p:cNvPr id="9" name="Title 1">
            <a:extLst>
              <a:ext uri="{FF2B5EF4-FFF2-40B4-BE49-F238E27FC236}">
                <a16:creationId xmlns:a16="http://schemas.microsoft.com/office/drawing/2014/main" id="{C6F06057-6F0C-9BA9-63C2-86FE5308CD88}"/>
              </a:ext>
            </a:extLst>
          </p:cNvPr>
          <p:cNvSpPr txBox="1">
            <a:spLocks/>
          </p:cNvSpPr>
          <p:nvPr/>
        </p:nvSpPr>
        <p:spPr>
          <a:xfrm>
            <a:off x="479376" y="5531598"/>
            <a:ext cx="9684000" cy="705714"/>
          </a:xfrm>
          <a:prstGeom prst="rect">
            <a:avLst/>
          </a:prstGeom>
        </p:spPr>
        <p:txBody>
          <a:bodyPr vert="horz" lIns="91440" tIns="45720" rIns="91440" bIns="45720" rtlCol="0" anchor="t">
            <a:normAutofit fontScale="90000" lnSpcReduction="10000"/>
          </a:bodyPr>
          <a:lstStyle>
            <a:lvl1pPr algn="l" defTabSz="914400" rtl="0" eaLnBrk="1" latinLnBrk="0" hangingPunct="1">
              <a:spcBef>
                <a:spcPct val="0"/>
              </a:spcBef>
              <a:buNone/>
              <a:defRPr sz="2400" b="1" i="0" kern="1200">
                <a:solidFill>
                  <a:schemeClr val="tx1"/>
                </a:solidFill>
                <a:latin typeface="+mj-lt"/>
                <a:ea typeface="+mj-ea"/>
                <a:cs typeface="Arial Narrow"/>
              </a:defRPr>
            </a:lvl1pPr>
          </a:lstStyle>
          <a:p>
            <a:r>
              <a:rPr lang="is-IS" dirty="0"/>
              <a:t>Skipulagsgáttin: Opni vefurinn</a:t>
            </a:r>
            <a:br>
              <a:rPr lang="is-IS" dirty="0"/>
            </a:br>
            <a:r>
              <a:rPr lang="is-IS" dirty="0"/>
              <a:t>Vöktun</a:t>
            </a:r>
          </a:p>
        </p:txBody>
      </p:sp>
      <p:pic>
        <p:nvPicPr>
          <p:cNvPr id="7" name="Picture 6">
            <a:extLst>
              <a:ext uri="{FF2B5EF4-FFF2-40B4-BE49-F238E27FC236}">
                <a16:creationId xmlns:a16="http://schemas.microsoft.com/office/drawing/2014/main" id="{2A7C8190-1028-73C6-F0E0-EE6BE2D21BEA}"/>
              </a:ext>
            </a:extLst>
          </p:cNvPr>
          <p:cNvPicPr>
            <a:picLocks noChangeAspect="1"/>
          </p:cNvPicPr>
          <p:nvPr/>
        </p:nvPicPr>
        <p:blipFill>
          <a:blip r:embed="rId2"/>
          <a:stretch>
            <a:fillRect/>
          </a:stretch>
        </p:blipFill>
        <p:spPr>
          <a:xfrm>
            <a:off x="0" y="-4570"/>
            <a:ext cx="12192000" cy="5244774"/>
          </a:xfrm>
          <a:prstGeom prst="rect">
            <a:avLst/>
          </a:prstGeom>
        </p:spPr>
      </p:pic>
    </p:spTree>
    <p:extLst>
      <p:ext uri="{BB962C8B-B14F-4D97-AF65-F5344CB8AC3E}">
        <p14:creationId xmlns:p14="http://schemas.microsoft.com/office/powerpoint/2010/main" val="2550883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CE97-79F1-D9A7-11C1-E94B93F3C8B8}"/>
              </a:ext>
            </a:extLst>
          </p:cNvPr>
          <p:cNvSpPr>
            <a:spLocks noGrp="1"/>
          </p:cNvSpPr>
          <p:nvPr>
            <p:ph type="title"/>
          </p:nvPr>
        </p:nvSpPr>
        <p:spPr/>
        <p:txBody>
          <a:bodyPr>
            <a:normAutofit fontScale="90000"/>
          </a:bodyPr>
          <a:lstStyle/>
          <a:p>
            <a:endParaRPr lang="is-IS"/>
          </a:p>
        </p:txBody>
      </p:sp>
      <p:sp>
        <p:nvSpPr>
          <p:cNvPr id="4" name="Slide Number Placeholder 3">
            <a:extLst>
              <a:ext uri="{FF2B5EF4-FFF2-40B4-BE49-F238E27FC236}">
                <a16:creationId xmlns:a16="http://schemas.microsoft.com/office/drawing/2014/main" id="{FF6C5ECE-88C6-9FFE-770E-5BC6E80A9569}"/>
              </a:ext>
            </a:extLst>
          </p:cNvPr>
          <p:cNvSpPr>
            <a:spLocks noGrp="1"/>
          </p:cNvSpPr>
          <p:nvPr>
            <p:ph type="sldNum" sz="quarter" idx="12"/>
          </p:nvPr>
        </p:nvSpPr>
        <p:spPr/>
        <p:txBody>
          <a:bodyPr/>
          <a:lstStyle/>
          <a:p>
            <a:fld id="{EC2C6933-E9DF-4F52-BC42-3F40B5C6D41B}" type="slidenum">
              <a:rPr lang="is-IS" smtClean="0"/>
              <a:pPr/>
              <a:t>16</a:t>
            </a:fld>
            <a:endParaRPr lang="is-IS" dirty="0"/>
          </a:p>
        </p:txBody>
      </p:sp>
      <p:sp>
        <p:nvSpPr>
          <p:cNvPr id="5" name="Footer Placeholder 4">
            <a:extLst>
              <a:ext uri="{FF2B5EF4-FFF2-40B4-BE49-F238E27FC236}">
                <a16:creationId xmlns:a16="http://schemas.microsoft.com/office/drawing/2014/main" id="{EBE68485-CC82-0A89-FBD9-781C3A9E7956}"/>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02E14DFB-B50B-CF92-C70B-5E9F81612AD3}"/>
              </a:ext>
            </a:extLst>
          </p:cNvPr>
          <p:cNvSpPr>
            <a:spLocks noGrp="1"/>
          </p:cNvSpPr>
          <p:nvPr>
            <p:ph type="dt" sz="half" idx="2"/>
          </p:nvPr>
        </p:nvSpPr>
        <p:spPr/>
        <p:txBody>
          <a:bodyPr/>
          <a:lstStyle/>
          <a:p>
            <a:r>
              <a:rPr lang="is-IS" dirty="0"/>
              <a:t>Skipulagsdagurinn 2022</a:t>
            </a:r>
          </a:p>
        </p:txBody>
      </p:sp>
      <p:pic>
        <p:nvPicPr>
          <p:cNvPr id="8" name="Picture 7">
            <a:extLst>
              <a:ext uri="{FF2B5EF4-FFF2-40B4-BE49-F238E27FC236}">
                <a16:creationId xmlns:a16="http://schemas.microsoft.com/office/drawing/2014/main" id="{3512C848-2A80-95F4-46A3-A7BDD5C92200}"/>
              </a:ext>
            </a:extLst>
          </p:cNvPr>
          <p:cNvPicPr>
            <a:picLocks noChangeAspect="1"/>
          </p:cNvPicPr>
          <p:nvPr/>
        </p:nvPicPr>
        <p:blipFill>
          <a:blip r:embed="rId2"/>
          <a:stretch>
            <a:fillRect/>
          </a:stretch>
        </p:blipFill>
        <p:spPr>
          <a:xfrm>
            <a:off x="0" y="0"/>
            <a:ext cx="12192000" cy="5481375"/>
          </a:xfrm>
          <a:prstGeom prst="rect">
            <a:avLst/>
          </a:prstGeom>
        </p:spPr>
      </p:pic>
      <p:sp>
        <p:nvSpPr>
          <p:cNvPr id="9" name="Title 1">
            <a:extLst>
              <a:ext uri="{FF2B5EF4-FFF2-40B4-BE49-F238E27FC236}">
                <a16:creationId xmlns:a16="http://schemas.microsoft.com/office/drawing/2014/main" id="{C6F06057-6F0C-9BA9-63C2-86FE5308CD88}"/>
              </a:ext>
            </a:extLst>
          </p:cNvPr>
          <p:cNvSpPr txBox="1">
            <a:spLocks/>
          </p:cNvSpPr>
          <p:nvPr/>
        </p:nvSpPr>
        <p:spPr>
          <a:xfrm>
            <a:off x="479376" y="5531598"/>
            <a:ext cx="9684000" cy="705714"/>
          </a:xfrm>
          <a:prstGeom prst="rect">
            <a:avLst/>
          </a:prstGeom>
        </p:spPr>
        <p:txBody>
          <a:bodyPr vert="horz" lIns="91440" tIns="45720" rIns="91440" bIns="45720" rtlCol="0" anchor="t">
            <a:normAutofit fontScale="90000" lnSpcReduction="10000"/>
          </a:bodyPr>
          <a:lstStyle>
            <a:lvl1pPr algn="l" defTabSz="914400" rtl="0" eaLnBrk="1" latinLnBrk="0" hangingPunct="1">
              <a:spcBef>
                <a:spcPct val="0"/>
              </a:spcBef>
              <a:buNone/>
              <a:defRPr sz="2400" b="1" i="0" kern="1200">
                <a:solidFill>
                  <a:schemeClr val="tx1"/>
                </a:solidFill>
                <a:latin typeface="+mj-lt"/>
                <a:ea typeface="+mj-ea"/>
                <a:cs typeface="Arial Narrow"/>
              </a:defRPr>
            </a:lvl1pPr>
          </a:lstStyle>
          <a:p>
            <a:r>
              <a:rPr lang="is-IS" dirty="0"/>
              <a:t>Skipulagsgáttin: Stjórnborðið </a:t>
            </a:r>
          </a:p>
          <a:p>
            <a:r>
              <a:rPr lang="is-IS" dirty="0"/>
              <a:t>Stofnun og umsýsla mála</a:t>
            </a:r>
          </a:p>
        </p:txBody>
      </p:sp>
      <p:sp>
        <p:nvSpPr>
          <p:cNvPr id="3" name="Arrow: Down 2">
            <a:extLst>
              <a:ext uri="{FF2B5EF4-FFF2-40B4-BE49-F238E27FC236}">
                <a16:creationId xmlns:a16="http://schemas.microsoft.com/office/drawing/2014/main" id="{47F79456-9A60-56D5-EAE4-8ABC86AAA8A7}"/>
              </a:ext>
            </a:extLst>
          </p:cNvPr>
          <p:cNvSpPr/>
          <p:nvPr/>
        </p:nvSpPr>
        <p:spPr>
          <a:xfrm rot="16200000">
            <a:off x="9881544" y="43894"/>
            <a:ext cx="720080" cy="86409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192882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9639-A2CB-9B95-7BFC-086188571A20}"/>
              </a:ext>
            </a:extLst>
          </p:cNvPr>
          <p:cNvSpPr>
            <a:spLocks noGrp="1"/>
          </p:cNvSpPr>
          <p:nvPr>
            <p:ph type="title"/>
          </p:nvPr>
        </p:nvSpPr>
        <p:spPr/>
        <p:txBody>
          <a:bodyPr>
            <a:normAutofit fontScale="90000"/>
          </a:bodyPr>
          <a:lstStyle/>
          <a:p>
            <a:r>
              <a:rPr lang="is-IS" dirty="0"/>
              <a:t>Hvernig virkar gáttin fyrir sveitarfélögin</a:t>
            </a:r>
          </a:p>
        </p:txBody>
      </p:sp>
      <p:sp>
        <p:nvSpPr>
          <p:cNvPr id="4" name="Slide Number Placeholder 3">
            <a:extLst>
              <a:ext uri="{FF2B5EF4-FFF2-40B4-BE49-F238E27FC236}">
                <a16:creationId xmlns:a16="http://schemas.microsoft.com/office/drawing/2014/main" id="{91C27E4D-48D9-D0B8-6411-6EF565C6DF77}"/>
              </a:ext>
            </a:extLst>
          </p:cNvPr>
          <p:cNvSpPr>
            <a:spLocks noGrp="1"/>
          </p:cNvSpPr>
          <p:nvPr>
            <p:ph type="sldNum" sz="quarter" idx="12"/>
          </p:nvPr>
        </p:nvSpPr>
        <p:spPr/>
        <p:txBody>
          <a:bodyPr/>
          <a:lstStyle/>
          <a:p>
            <a:fld id="{EC2C6933-E9DF-4F52-BC42-3F40B5C6D41B}" type="slidenum">
              <a:rPr lang="is-IS" smtClean="0"/>
              <a:pPr/>
              <a:t>17</a:t>
            </a:fld>
            <a:endParaRPr lang="is-IS" dirty="0"/>
          </a:p>
        </p:txBody>
      </p:sp>
      <p:sp>
        <p:nvSpPr>
          <p:cNvPr id="5" name="Footer Placeholder 4">
            <a:extLst>
              <a:ext uri="{FF2B5EF4-FFF2-40B4-BE49-F238E27FC236}">
                <a16:creationId xmlns:a16="http://schemas.microsoft.com/office/drawing/2014/main" id="{EDED76DA-A765-4D7F-DFF3-60243EB07DDE}"/>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82286369-E8DC-9B0B-1FD8-68E1E4AA4654}"/>
              </a:ext>
            </a:extLst>
          </p:cNvPr>
          <p:cNvSpPr>
            <a:spLocks noGrp="1"/>
          </p:cNvSpPr>
          <p:nvPr>
            <p:ph type="dt" sz="half" idx="2"/>
          </p:nvPr>
        </p:nvSpPr>
        <p:spPr/>
        <p:txBody>
          <a:bodyPr/>
          <a:lstStyle/>
          <a:p>
            <a:r>
              <a:rPr lang="is-IS" dirty="0"/>
              <a:t>Skipulagsdagurinn 2022</a:t>
            </a:r>
          </a:p>
        </p:txBody>
      </p:sp>
      <p:pic>
        <p:nvPicPr>
          <p:cNvPr id="8" name="Picture 7">
            <a:extLst>
              <a:ext uri="{FF2B5EF4-FFF2-40B4-BE49-F238E27FC236}">
                <a16:creationId xmlns:a16="http://schemas.microsoft.com/office/drawing/2014/main" id="{D6FD5DC0-24EF-76F6-A6A0-ABC679931E32}"/>
              </a:ext>
            </a:extLst>
          </p:cNvPr>
          <p:cNvPicPr>
            <a:picLocks noChangeAspect="1"/>
          </p:cNvPicPr>
          <p:nvPr/>
        </p:nvPicPr>
        <p:blipFill>
          <a:blip r:embed="rId2"/>
          <a:stretch>
            <a:fillRect/>
          </a:stretch>
        </p:blipFill>
        <p:spPr>
          <a:xfrm>
            <a:off x="0" y="0"/>
            <a:ext cx="12191999" cy="5513039"/>
          </a:xfrm>
          <a:prstGeom prst="rect">
            <a:avLst/>
          </a:prstGeom>
        </p:spPr>
      </p:pic>
      <p:sp>
        <p:nvSpPr>
          <p:cNvPr id="9" name="Title 1">
            <a:extLst>
              <a:ext uri="{FF2B5EF4-FFF2-40B4-BE49-F238E27FC236}">
                <a16:creationId xmlns:a16="http://schemas.microsoft.com/office/drawing/2014/main" id="{C725770F-F20D-3A99-DE86-963D5E7F3A8E}"/>
              </a:ext>
            </a:extLst>
          </p:cNvPr>
          <p:cNvSpPr txBox="1">
            <a:spLocks/>
          </p:cNvSpPr>
          <p:nvPr/>
        </p:nvSpPr>
        <p:spPr>
          <a:xfrm>
            <a:off x="479376" y="5531598"/>
            <a:ext cx="9684000" cy="705714"/>
          </a:xfrm>
          <a:prstGeom prst="rect">
            <a:avLst/>
          </a:prstGeom>
        </p:spPr>
        <p:txBody>
          <a:bodyPr vert="horz" lIns="91440" tIns="45720" rIns="91440" bIns="45720" rtlCol="0" anchor="t">
            <a:normAutofit fontScale="90000" lnSpcReduction="10000"/>
          </a:bodyPr>
          <a:lstStyle>
            <a:lvl1pPr algn="l" defTabSz="914400" rtl="0" eaLnBrk="1" latinLnBrk="0" hangingPunct="1">
              <a:spcBef>
                <a:spcPct val="0"/>
              </a:spcBef>
              <a:buNone/>
              <a:defRPr sz="2400" b="1" i="0" kern="1200">
                <a:solidFill>
                  <a:schemeClr val="tx1"/>
                </a:solidFill>
                <a:latin typeface="+mj-lt"/>
                <a:ea typeface="+mj-ea"/>
                <a:cs typeface="Arial Narrow"/>
              </a:defRPr>
            </a:lvl1pPr>
          </a:lstStyle>
          <a:p>
            <a:r>
              <a:rPr lang="is-IS" dirty="0"/>
              <a:t>Skipulagsgáttin: Stjórnborðið</a:t>
            </a:r>
            <a:br>
              <a:rPr lang="is-IS" dirty="0"/>
            </a:br>
            <a:r>
              <a:rPr lang="is-IS" dirty="0"/>
              <a:t>Stofnun og umsýsla mála</a:t>
            </a:r>
          </a:p>
        </p:txBody>
      </p:sp>
      <p:sp>
        <p:nvSpPr>
          <p:cNvPr id="10" name="Arrow: Down 9">
            <a:extLst>
              <a:ext uri="{FF2B5EF4-FFF2-40B4-BE49-F238E27FC236}">
                <a16:creationId xmlns:a16="http://schemas.microsoft.com/office/drawing/2014/main" id="{0F65A001-C738-17B5-6ADE-BC7FA3119DD2}"/>
              </a:ext>
            </a:extLst>
          </p:cNvPr>
          <p:cNvSpPr/>
          <p:nvPr/>
        </p:nvSpPr>
        <p:spPr>
          <a:xfrm rot="16200000">
            <a:off x="3071664" y="1772816"/>
            <a:ext cx="720080" cy="86409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70742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10"/>
                                        </p:tgtEl>
                                        <p:attrNameLst>
                                          <p:attrName>style.color</p:attrName>
                                        </p:attrNameLst>
                                      </p:cBhvr>
                                      <p:to>
                                        <a:schemeClr val="bg1"/>
                                      </p:to>
                                    </p:animClr>
                                    <p:animClr clrSpc="rgb" dir="cw">
                                      <p:cBhvr>
                                        <p:cTn id="7" dur="250" autoRev="1" fill="remove"/>
                                        <p:tgtEl>
                                          <p:spTgt spid="10"/>
                                        </p:tgtEl>
                                        <p:attrNameLst>
                                          <p:attrName>fillcolor</p:attrName>
                                        </p:attrNameLst>
                                      </p:cBhvr>
                                      <p:to>
                                        <a:schemeClr val="bg1"/>
                                      </p:to>
                                    </p:animClr>
                                    <p:set>
                                      <p:cBhvr>
                                        <p:cTn id="8" dur="250" autoRev="1" fill="remove"/>
                                        <p:tgtEl>
                                          <p:spTgt spid="10"/>
                                        </p:tgtEl>
                                        <p:attrNameLst>
                                          <p:attrName>fill.type</p:attrName>
                                        </p:attrNameLst>
                                      </p:cBhvr>
                                      <p:to>
                                        <p:strVal val="solid"/>
                                      </p:to>
                                    </p:set>
                                    <p:set>
                                      <p:cBhvr>
                                        <p:cTn id="9"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C27E4D-48D9-D0B8-6411-6EF565C6DF77}"/>
              </a:ext>
            </a:extLst>
          </p:cNvPr>
          <p:cNvSpPr>
            <a:spLocks noGrp="1"/>
          </p:cNvSpPr>
          <p:nvPr>
            <p:ph type="sldNum" sz="quarter" idx="12"/>
          </p:nvPr>
        </p:nvSpPr>
        <p:spPr/>
        <p:txBody>
          <a:bodyPr/>
          <a:lstStyle/>
          <a:p>
            <a:fld id="{EC2C6933-E9DF-4F52-BC42-3F40B5C6D41B}" type="slidenum">
              <a:rPr lang="is-IS" smtClean="0"/>
              <a:pPr/>
              <a:t>18</a:t>
            </a:fld>
            <a:endParaRPr lang="is-IS" dirty="0"/>
          </a:p>
        </p:txBody>
      </p:sp>
      <p:sp>
        <p:nvSpPr>
          <p:cNvPr id="5" name="Footer Placeholder 4">
            <a:extLst>
              <a:ext uri="{FF2B5EF4-FFF2-40B4-BE49-F238E27FC236}">
                <a16:creationId xmlns:a16="http://schemas.microsoft.com/office/drawing/2014/main" id="{EDED76DA-A765-4D7F-DFF3-60243EB07DDE}"/>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82286369-E8DC-9B0B-1FD8-68E1E4AA4654}"/>
              </a:ext>
            </a:extLst>
          </p:cNvPr>
          <p:cNvSpPr>
            <a:spLocks noGrp="1"/>
          </p:cNvSpPr>
          <p:nvPr>
            <p:ph type="dt" sz="half" idx="2"/>
          </p:nvPr>
        </p:nvSpPr>
        <p:spPr/>
        <p:txBody>
          <a:bodyPr/>
          <a:lstStyle/>
          <a:p>
            <a:r>
              <a:rPr lang="is-IS" dirty="0"/>
              <a:t>Skipulagsdagurinn 2022</a:t>
            </a:r>
          </a:p>
        </p:txBody>
      </p:sp>
      <p:sp>
        <p:nvSpPr>
          <p:cNvPr id="9" name="Title 1">
            <a:extLst>
              <a:ext uri="{FF2B5EF4-FFF2-40B4-BE49-F238E27FC236}">
                <a16:creationId xmlns:a16="http://schemas.microsoft.com/office/drawing/2014/main" id="{C725770F-F20D-3A99-DE86-963D5E7F3A8E}"/>
              </a:ext>
            </a:extLst>
          </p:cNvPr>
          <p:cNvSpPr txBox="1">
            <a:spLocks/>
          </p:cNvSpPr>
          <p:nvPr/>
        </p:nvSpPr>
        <p:spPr>
          <a:xfrm>
            <a:off x="479376" y="5589240"/>
            <a:ext cx="9684000" cy="705714"/>
          </a:xfrm>
          <a:prstGeom prst="rect">
            <a:avLst/>
          </a:prstGeom>
        </p:spPr>
        <p:txBody>
          <a:bodyPr vert="horz" lIns="91440" tIns="45720" rIns="91440" bIns="45720" rtlCol="0" anchor="t">
            <a:normAutofit fontScale="90000" lnSpcReduction="10000"/>
          </a:bodyPr>
          <a:lstStyle>
            <a:lvl1pPr algn="l" defTabSz="914400" rtl="0" eaLnBrk="1" latinLnBrk="0" hangingPunct="1">
              <a:spcBef>
                <a:spcPct val="0"/>
              </a:spcBef>
              <a:buNone/>
              <a:defRPr sz="2400" b="1" i="0" kern="1200">
                <a:solidFill>
                  <a:schemeClr val="tx1"/>
                </a:solidFill>
                <a:latin typeface="+mj-lt"/>
                <a:ea typeface="+mj-ea"/>
                <a:cs typeface="Arial Narrow"/>
              </a:defRPr>
            </a:lvl1pPr>
          </a:lstStyle>
          <a:p>
            <a:r>
              <a:rPr lang="is-IS" dirty="0"/>
              <a:t>Skipulagsgáttin: Stjórnborðið</a:t>
            </a:r>
            <a:br>
              <a:rPr lang="is-IS" dirty="0"/>
            </a:br>
            <a:r>
              <a:rPr lang="is-IS" dirty="0"/>
              <a:t>Stofnun og umsýsla mála</a:t>
            </a:r>
          </a:p>
        </p:txBody>
      </p:sp>
      <p:pic>
        <p:nvPicPr>
          <p:cNvPr id="11" name="Picture 10">
            <a:extLst>
              <a:ext uri="{FF2B5EF4-FFF2-40B4-BE49-F238E27FC236}">
                <a16:creationId xmlns:a16="http://schemas.microsoft.com/office/drawing/2014/main" id="{1D1AA19D-CF58-09D7-F700-537F35BEBB6B}"/>
              </a:ext>
            </a:extLst>
          </p:cNvPr>
          <p:cNvPicPr>
            <a:picLocks noChangeAspect="1"/>
          </p:cNvPicPr>
          <p:nvPr/>
        </p:nvPicPr>
        <p:blipFill>
          <a:blip r:embed="rId2"/>
          <a:stretch>
            <a:fillRect/>
          </a:stretch>
        </p:blipFill>
        <p:spPr>
          <a:xfrm>
            <a:off x="0" y="5118"/>
            <a:ext cx="12192000" cy="5486011"/>
          </a:xfrm>
          <a:prstGeom prst="rect">
            <a:avLst/>
          </a:prstGeom>
        </p:spPr>
      </p:pic>
    </p:spTree>
    <p:extLst>
      <p:ext uri="{BB962C8B-B14F-4D97-AF65-F5344CB8AC3E}">
        <p14:creationId xmlns:p14="http://schemas.microsoft.com/office/powerpoint/2010/main" val="3192129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C27E4D-48D9-D0B8-6411-6EF565C6DF77}"/>
              </a:ext>
            </a:extLst>
          </p:cNvPr>
          <p:cNvSpPr>
            <a:spLocks noGrp="1"/>
          </p:cNvSpPr>
          <p:nvPr>
            <p:ph type="sldNum" sz="quarter" idx="12"/>
          </p:nvPr>
        </p:nvSpPr>
        <p:spPr/>
        <p:txBody>
          <a:bodyPr/>
          <a:lstStyle/>
          <a:p>
            <a:fld id="{EC2C6933-E9DF-4F52-BC42-3F40B5C6D41B}" type="slidenum">
              <a:rPr lang="is-IS" smtClean="0"/>
              <a:pPr/>
              <a:t>19</a:t>
            </a:fld>
            <a:endParaRPr lang="is-IS" dirty="0"/>
          </a:p>
        </p:txBody>
      </p:sp>
      <p:sp>
        <p:nvSpPr>
          <p:cNvPr id="5" name="Footer Placeholder 4">
            <a:extLst>
              <a:ext uri="{FF2B5EF4-FFF2-40B4-BE49-F238E27FC236}">
                <a16:creationId xmlns:a16="http://schemas.microsoft.com/office/drawing/2014/main" id="{EDED76DA-A765-4D7F-DFF3-60243EB07DDE}"/>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82286369-E8DC-9B0B-1FD8-68E1E4AA4654}"/>
              </a:ext>
            </a:extLst>
          </p:cNvPr>
          <p:cNvSpPr>
            <a:spLocks noGrp="1"/>
          </p:cNvSpPr>
          <p:nvPr>
            <p:ph type="dt" sz="half" idx="2"/>
          </p:nvPr>
        </p:nvSpPr>
        <p:spPr/>
        <p:txBody>
          <a:bodyPr/>
          <a:lstStyle/>
          <a:p>
            <a:r>
              <a:rPr lang="is-IS" dirty="0"/>
              <a:t>Skipulagsdagurinn 2022</a:t>
            </a:r>
          </a:p>
        </p:txBody>
      </p:sp>
      <p:sp>
        <p:nvSpPr>
          <p:cNvPr id="9" name="Title 1">
            <a:extLst>
              <a:ext uri="{FF2B5EF4-FFF2-40B4-BE49-F238E27FC236}">
                <a16:creationId xmlns:a16="http://schemas.microsoft.com/office/drawing/2014/main" id="{C725770F-F20D-3A99-DE86-963D5E7F3A8E}"/>
              </a:ext>
            </a:extLst>
          </p:cNvPr>
          <p:cNvSpPr txBox="1">
            <a:spLocks/>
          </p:cNvSpPr>
          <p:nvPr/>
        </p:nvSpPr>
        <p:spPr>
          <a:xfrm>
            <a:off x="479376" y="5589240"/>
            <a:ext cx="9684000" cy="705714"/>
          </a:xfrm>
          <a:prstGeom prst="rect">
            <a:avLst/>
          </a:prstGeom>
        </p:spPr>
        <p:txBody>
          <a:bodyPr vert="horz" lIns="91440" tIns="45720" rIns="91440" bIns="45720" rtlCol="0" anchor="t">
            <a:normAutofit fontScale="90000" lnSpcReduction="10000"/>
          </a:bodyPr>
          <a:lstStyle>
            <a:lvl1pPr algn="l" defTabSz="914400" rtl="0" eaLnBrk="1" latinLnBrk="0" hangingPunct="1">
              <a:spcBef>
                <a:spcPct val="0"/>
              </a:spcBef>
              <a:buNone/>
              <a:defRPr sz="2400" b="1" i="0" kern="1200">
                <a:solidFill>
                  <a:schemeClr val="tx1"/>
                </a:solidFill>
                <a:latin typeface="+mj-lt"/>
                <a:ea typeface="+mj-ea"/>
                <a:cs typeface="Arial Narrow"/>
              </a:defRPr>
            </a:lvl1pPr>
          </a:lstStyle>
          <a:p>
            <a:r>
              <a:rPr lang="is-IS" dirty="0"/>
              <a:t>Skipulagsgáttin: Stjórnborðið</a:t>
            </a:r>
            <a:br>
              <a:rPr lang="is-IS" dirty="0"/>
            </a:br>
            <a:r>
              <a:rPr lang="is-IS" dirty="0"/>
              <a:t>Stofnun og umsýsla mála</a:t>
            </a:r>
          </a:p>
        </p:txBody>
      </p:sp>
      <p:pic>
        <p:nvPicPr>
          <p:cNvPr id="3" name="Picture 2">
            <a:extLst>
              <a:ext uri="{FF2B5EF4-FFF2-40B4-BE49-F238E27FC236}">
                <a16:creationId xmlns:a16="http://schemas.microsoft.com/office/drawing/2014/main" id="{833D67E4-3C11-FB7C-0ACD-F02F3CAFA5AE}"/>
              </a:ext>
            </a:extLst>
          </p:cNvPr>
          <p:cNvPicPr>
            <a:picLocks noChangeAspect="1"/>
          </p:cNvPicPr>
          <p:nvPr/>
        </p:nvPicPr>
        <p:blipFill>
          <a:blip r:embed="rId2"/>
          <a:stretch>
            <a:fillRect/>
          </a:stretch>
        </p:blipFill>
        <p:spPr>
          <a:xfrm>
            <a:off x="0" y="0"/>
            <a:ext cx="12192000" cy="4492605"/>
          </a:xfrm>
          <a:prstGeom prst="rect">
            <a:avLst/>
          </a:prstGeom>
        </p:spPr>
      </p:pic>
      <p:sp>
        <p:nvSpPr>
          <p:cNvPr id="7" name="Arrow: Down 6">
            <a:extLst>
              <a:ext uri="{FF2B5EF4-FFF2-40B4-BE49-F238E27FC236}">
                <a16:creationId xmlns:a16="http://schemas.microsoft.com/office/drawing/2014/main" id="{C815386B-FB8E-FEE0-55F5-7CEFC2E8E36A}"/>
              </a:ext>
            </a:extLst>
          </p:cNvPr>
          <p:cNvSpPr/>
          <p:nvPr/>
        </p:nvSpPr>
        <p:spPr>
          <a:xfrm rot="5400000">
            <a:off x="2351584" y="2492896"/>
            <a:ext cx="720080" cy="86409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5139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ABA925-8CCB-562A-4B4B-46BBA6459450}"/>
              </a:ext>
            </a:extLst>
          </p:cNvPr>
          <p:cNvSpPr>
            <a:spLocks noGrp="1"/>
          </p:cNvSpPr>
          <p:nvPr>
            <p:ph type="title"/>
          </p:nvPr>
        </p:nvSpPr>
        <p:spPr>
          <a:xfrm>
            <a:off x="335360" y="4293096"/>
            <a:ext cx="2736304" cy="1362075"/>
          </a:xfrm>
        </p:spPr>
        <p:txBody>
          <a:bodyPr/>
          <a:lstStyle/>
          <a:p>
            <a:r>
              <a:rPr lang="is-IS" dirty="0"/>
              <a:t>Skipulagsgáttin</a:t>
            </a:r>
          </a:p>
        </p:txBody>
      </p:sp>
      <p:sp>
        <p:nvSpPr>
          <p:cNvPr id="8" name="Footer Placeholder 7">
            <a:extLst>
              <a:ext uri="{FF2B5EF4-FFF2-40B4-BE49-F238E27FC236}">
                <a16:creationId xmlns:a16="http://schemas.microsoft.com/office/drawing/2014/main" id="{3E5C53F3-F693-67EA-DC7B-EEC8AD923E12}"/>
              </a:ext>
            </a:extLst>
          </p:cNvPr>
          <p:cNvSpPr>
            <a:spLocks noGrp="1"/>
          </p:cNvSpPr>
          <p:nvPr>
            <p:ph type="ftr" sz="quarter" idx="3"/>
          </p:nvPr>
        </p:nvSpPr>
        <p:spPr/>
        <p:txBody>
          <a:bodyPr/>
          <a:lstStyle/>
          <a:p>
            <a:endParaRPr lang="is-IS" dirty="0"/>
          </a:p>
        </p:txBody>
      </p:sp>
      <p:sp>
        <p:nvSpPr>
          <p:cNvPr id="7" name="Date Placeholder 6">
            <a:extLst>
              <a:ext uri="{FF2B5EF4-FFF2-40B4-BE49-F238E27FC236}">
                <a16:creationId xmlns:a16="http://schemas.microsoft.com/office/drawing/2014/main" id="{B732EAB1-AAC6-AA9B-BCAE-181E87C3E42A}"/>
              </a:ext>
            </a:extLst>
          </p:cNvPr>
          <p:cNvSpPr>
            <a:spLocks noGrp="1"/>
          </p:cNvSpPr>
          <p:nvPr>
            <p:ph type="dt" sz="half" idx="2"/>
          </p:nvPr>
        </p:nvSpPr>
        <p:spPr/>
        <p:txBody>
          <a:bodyPr/>
          <a:lstStyle/>
          <a:p>
            <a:r>
              <a:rPr lang="is-IS"/>
              <a:t>Skipulagsdagurinn 2022</a:t>
            </a:r>
            <a:endParaRPr lang="is-IS" dirty="0"/>
          </a:p>
        </p:txBody>
      </p:sp>
      <p:pic>
        <p:nvPicPr>
          <p:cNvPr id="12" name="Picture 11">
            <a:extLst>
              <a:ext uri="{FF2B5EF4-FFF2-40B4-BE49-F238E27FC236}">
                <a16:creationId xmlns:a16="http://schemas.microsoft.com/office/drawing/2014/main" id="{F9502C3F-D92D-0A71-01D8-5838A466D71D}"/>
              </a:ext>
            </a:extLst>
          </p:cNvPr>
          <p:cNvPicPr>
            <a:picLocks noChangeAspect="1"/>
          </p:cNvPicPr>
          <p:nvPr/>
        </p:nvPicPr>
        <p:blipFill>
          <a:blip r:embed="rId2"/>
          <a:stretch>
            <a:fillRect/>
          </a:stretch>
        </p:blipFill>
        <p:spPr>
          <a:xfrm>
            <a:off x="4285570" y="0"/>
            <a:ext cx="15364650" cy="6858000"/>
          </a:xfrm>
          <a:prstGeom prst="rect">
            <a:avLst/>
          </a:prstGeom>
        </p:spPr>
      </p:pic>
    </p:spTree>
    <p:extLst>
      <p:ext uri="{BB962C8B-B14F-4D97-AF65-F5344CB8AC3E}">
        <p14:creationId xmlns:p14="http://schemas.microsoft.com/office/powerpoint/2010/main" val="649902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45179B-3BC9-854C-78EB-A499224200BF}"/>
              </a:ext>
            </a:extLst>
          </p:cNvPr>
          <p:cNvSpPr>
            <a:spLocks noGrp="1"/>
          </p:cNvSpPr>
          <p:nvPr>
            <p:ph type="sldNum" sz="quarter" idx="12"/>
          </p:nvPr>
        </p:nvSpPr>
        <p:spPr/>
        <p:txBody>
          <a:bodyPr/>
          <a:lstStyle/>
          <a:p>
            <a:fld id="{EC2C6933-E9DF-4F52-BC42-3F40B5C6D41B}" type="slidenum">
              <a:rPr lang="is-IS" smtClean="0"/>
              <a:pPr/>
              <a:t>20</a:t>
            </a:fld>
            <a:endParaRPr lang="is-IS" dirty="0"/>
          </a:p>
        </p:txBody>
      </p:sp>
      <p:sp>
        <p:nvSpPr>
          <p:cNvPr id="5" name="Footer Placeholder 4">
            <a:extLst>
              <a:ext uri="{FF2B5EF4-FFF2-40B4-BE49-F238E27FC236}">
                <a16:creationId xmlns:a16="http://schemas.microsoft.com/office/drawing/2014/main" id="{700A5FCA-B643-1C60-FD5C-8B16B8963E2E}"/>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DBDE409E-7D51-97EB-0DB7-5816B1A9786F}"/>
              </a:ext>
            </a:extLst>
          </p:cNvPr>
          <p:cNvSpPr>
            <a:spLocks noGrp="1"/>
          </p:cNvSpPr>
          <p:nvPr>
            <p:ph type="dt" sz="half" idx="2"/>
          </p:nvPr>
        </p:nvSpPr>
        <p:spPr/>
        <p:txBody>
          <a:bodyPr/>
          <a:lstStyle/>
          <a:p>
            <a:r>
              <a:rPr lang="is-IS" dirty="0"/>
              <a:t>Skipulagsdagurinn 2022</a:t>
            </a:r>
          </a:p>
        </p:txBody>
      </p:sp>
      <p:pic>
        <p:nvPicPr>
          <p:cNvPr id="9" name="Picture 8">
            <a:extLst>
              <a:ext uri="{FF2B5EF4-FFF2-40B4-BE49-F238E27FC236}">
                <a16:creationId xmlns:a16="http://schemas.microsoft.com/office/drawing/2014/main" id="{5FD6063E-6526-6AC8-4A3C-5125CD9D16B4}"/>
              </a:ext>
            </a:extLst>
          </p:cNvPr>
          <p:cNvPicPr>
            <a:picLocks noChangeAspect="1"/>
          </p:cNvPicPr>
          <p:nvPr/>
        </p:nvPicPr>
        <p:blipFill>
          <a:blip r:embed="rId2"/>
          <a:stretch>
            <a:fillRect/>
          </a:stretch>
        </p:blipFill>
        <p:spPr>
          <a:xfrm>
            <a:off x="0" y="0"/>
            <a:ext cx="12192000" cy="5453093"/>
          </a:xfrm>
          <a:prstGeom prst="rect">
            <a:avLst/>
          </a:prstGeom>
        </p:spPr>
      </p:pic>
      <p:sp>
        <p:nvSpPr>
          <p:cNvPr id="10" name="Title 1">
            <a:extLst>
              <a:ext uri="{FF2B5EF4-FFF2-40B4-BE49-F238E27FC236}">
                <a16:creationId xmlns:a16="http://schemas.microsoft.com/office/drawing/2014/main" id="{955D19E6-5024-F988-7516-FB910E348655}"/>
              </a:ext>
            </a:extLst>
          </p:cNvPr>
          <p:cNvSpPr txBox="1">
            <a:spLocks/>
          </p:cNvSpPr>
          <p:nvPr/>
        </p:nvSpPr>
        <p:spPr>
          <a:xfrm>
            <a:off x="479376" y="5589240"/>
            <a:ext cx="9684000" cy="705714"/>
          </a:xfrm>
          <a:prstGeom prst="rect">
            <a:avLst/>
          </a:prstGeom>
        </p:spPr>
        <p:txBody>
          <a:bodyPr vert="horz" lIns="91440" tIns="45720" rIns="91440" bIns="45720" rtlCol="0" anchor="t">
            <a:normAutofit fontScale="90000" lnSpcReduction="10000"/>
          </a:bodyPr>
          <a:lstStyle>
            <a:lvl1pPr algn="l" defTabSz="914400" rtl="0" eaLnBrk="1" latinLnBrk="0" hangingPunct="1">
              <a:spcBef>
                <a:spcPct val="0"/>
              </a:spcBef>
              <a:buNone/>
              <a:defRPr sz="2400" b="1" i="0" kern="1200">
                <a:solidFill>
                  <a:schemeClr val="tx1"/>
                </a:solidFill>
                <a:latin typeface="+mj-lt"/>
                <a:ea typeface="+mj-ea"/>
                <a:cs typeface="Arial Narrow"/>
              </a:defRPr>
            </a:lvl1pPr>
          </a:lstStyle>
          <a:p>
            <a:r>
              <a:rPr lang="is-IS" dirty="0"/>
              <a:t>Skipulagsgáttin: Stjórnborðið</a:t>
            </a:r>
            <a:br>
              <a:rPr lang="is-IS" dirty="0"/>
            </a:br>
            <a:r>
              <a:rPr lang="is-IS" dirty="0"/>
              <a:t>Stofnun og umsýsla mála</a:t>
            </a:r>
          </a:p>
        </p:txBody>
      </p:sp>
    </p:spTree>
    <p:extLst>
      <p:ext uri="{BB962C8B-B14F-4D97-AF65-F5344CB8AC3E}">
        <p14:creationId xmlns:p14="http://schemas.microsoft.com/office/powerpoint/2010/main" val="4236900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296569-732D-AA6A-DE01-A6AA285C371B}"/>
              </a:ext>
            </a:extLst>
          </p:cNvPr>
          <p:cNvSpPr>
            <a:spLocks noGrp="1"/>
          </p:cNvSpPr>
          <p:nvPr>
            <p:ph type="title"/>
          </p:nvPr>
        </p:nvSpPr>
        <p:spPr/>
        <p:txBody>
          <a:bodyPr>
            <a:normAutofit fontScale="90000"/>
          </a:bodyPr>
          <a:lstStyle/>
          <a:p>
            <a:r>
              <a:rPr lang="is-IS" dirty="0"/>
              <a:t>Staðan á þróun</a:t>
            </a:r>
          </a:p>
        </p:txBody>
      </p:sp>
      <p:sp>
        <p:nvSpPr>
          <p:cNvPr id="7" name="Content Placeholder 6">
            <a:extLst>
              <a:ext uri="{FF2B5EF4-FFF2-40B4-BE49-F238E27FC236}">
                <a16:creationId xmlns:a16="http://schemas.microsoft.com/office/drawing/2014/main" id="{CB4119EF-E922-549C-12F0-0AA088D83549}"/>
              </a:ext>
            </a:extLst>
          </p:cNvPr>
          <p:cNvSpPr>
            <a:spLocks noGrp="1"/>
          </p:cNvSpPr>
          <p:nvPr>
            <p:ph idx="1"/>
          </p:nvPr>
        </p:nvSpPr>
        <p:spPr/>
        <p:txBody>
          <a:bodyPr/>
          <a:lstStyle/>
          <a:p>
            <a:pPr marL="0" indent="0">
              <a:buNone/>
            </a:pPr>
            <a:r>
              <a:rPr lang="is-IS" dirty="0"/>
              <a:t>Í þessum fasa</a:t>
            </a:r>
          </a:p>
          <a:p>
            <a:r>
              <a:rPr lang="is-IS" dirty="0"/>
              <a:t>Ýmislegt í slípun og notendaprófunum</a:t>
            </a:r>
          </a:p>
          <a:p>
            <a:r>
              <a:rPr lang="is-IS" dirty="0"/>
              <a:t>Skrif á endanlegum texta gáttar</a:t>
            </a:r>
          </a:p>
          <a:p>
            <a:r>
              <a:rPr lang="is-IS" dirty="0"/>
              <a:t>Leiðbeiningarefni og kynning</a:t>
            </a:r>
          </a:p>
          <a:p>
            <a:pPr marL="0" indent="0">
              <a:buNone/>
            </a:pPr>
            <a:endParaRPr lang="is-IS" dirty="0"/>
          </a:p>
          <a:p>
            <a:pPr marL="0" indent="0">
              <a:buNone/>
            </a:pPr>
            <a:r>
              <a:rPr lang="is-IS" dirty="0"/>
              <a:t>Skipulagsgáttin verður tekin í notkun í byrjun árs 2023</a:t>
            </a:r>
          </a:p>
          <a:p>
            <a:endParaRPr lang="is-IS" dirty="0"/>
          </a:p>
          <a:p>
            <a:pPr marL="0" indent="0">
              <a:buNone/>
            </a:pPr>
            <a:r>
              <a:rPr lang="is-IS" dirty="0"/>
              <a:t>Í útgáfu 2 (hefst strax þegar útgáfa 1 er komin í loftið)</a:t>
            </a:r>
          </a:p>
          <a:p>
            <a:r>
              <a:rPr lang="is-IS" dirty="0"/>
              <a:t>Áframhaldandi þróun byggð á notendaupplifun og prófunum</a:t>
            </a:r>
          </a:p>
          <a:p>
            <a:r>
              <a:rPr lang="is-IS" dirty="0"/>
              <a:t>Ýmis virkni til frekari þæginda og skilvirkni fyrir notendur</a:t>
            </a:r>
          </a:p>
          <a:p>
            <a:r>
              <a:rPr lang="is-IS" dirty="0"/>
              <a:t>Tengingar við málakerfi (vefþjónustulag)</a:t>
            </a:r>
          </a:p>
          <a:p>
            <a:endParaRPr lang="is-IS" dirty="0"/>
          </a:p>
          <a:p>
            <a:endParaRPr lang="is-IS" dirty="0"/>
          </a:p>
        </p:txBody>
      </p:sp>
      <p:sp>
        <p:nvSpPr>
          <p:cNvPr id="3" name="Slide Number Placeholder 2">
            <a:extLst>
              <a:ext uri="{FF2B5EF4-FFF2-40B4-BE49-F238E27FC236}">
                <a16:creationId xmlns:a16="http://schemas.microsoft.com/office/drawing/2014/main" id="{54BB132A-A87B-E954-375A-71AE1FE0C6E7}"/>
              </a:ext>
            </a:extLst>
          </p:cNvPr>
          <p:cNvSpPr>
            <a:spLocks noGrp="1"/>
          </p:cNvSpPr>
          <p:nvPr>
            <p:ph type="sldNum" sz="quarter" idx="12"/>
          </p:nvPr>
        </p:nvSpPr>
        <p:spPr/>
        <p:txBody>
          <a:bodyPr/>
          <a:lstStyle/>
          <a:p>
            <a:fld id="{EC2C6933-E9DF-4F52-BC42-3F40B5C6D41B}" type="slidenum">
              <a:rPr lang="is-IS" smtClean="0"/>
              <a:t>21</a:t>
            </a:fld>
            <a:endParaRPr lang="is-IS"/>
          </a:p>
        </p:txBody>
      </p:sp>
      <p:sp>
        <p:nvSpPr>
          <p:cNvPr id="4" name="Footer Placeholder 3">
            <a:extLst>
              <a:ext uri="{FF2B5EF4-FFF2-40B4-BE49-F238E27FC236}">
                <a16:creationId xmlns:a16="http://schemas.microsoft.com/office/drawing/2014/main" id="{15F91526-C0B5-BB60-7C3B-357CE8B7388F}"/>
              </a:ext>
            </a:extLst>
          </p:cNvPr>
          <p:cNvSpPr>
            <a:spLocks noGrp="1"/>
          </p:cNvSpPr>
          <p:nvPr>
            <p:ph type="ftr" sz="quarter" idx="3"/>
          </p:nvPr>
        </p:nvSpPr>
        <p:spPr/>
        <p:txBody>
          <a:bodyPr/>
          <a:lstStyle/>
          <a:p>
            <a:endParaRPr lang="en-US" dirty="0"/>
          </a:p>
        </p:txBody>
      </p:sp>
      <p:sp>
        <p:nvSpPr>
          <p:cNvPr id="5" name="Date Placeholder 4">
            <a:extLst>
              <a:ext uri="{FF2B5EF4-FFF2-40B4-BE49-F238E27FC236}">
                <a16:creationId xmlns:a16="http://schemas.microsoft.com/office/drawing/2014/main" id="{EF8153CE-2B33-5CFF-A0FD-A5B0A9FB88C3}"/>
              </a:ext>
            </a:extLst>
          </p:cNvPr>
          <p:cNvSpPr>
            <a:spLocks noGrp="1"/>
          </p:cNvSpPr>
          <p:nvPr>
            <p:ph type="dt" sz="half" idx="2"/>
          </p:nvPr>
        </p:nvSpPr>
        <p:spPr/>
        <p:txBody>
          <a:bodyPr/>
          <a:lstStyle/>
          <a:p>
            <a:r>
              <a:rPr lang="is-IS" dirty="0"/>
              <a:t>Skipulagsdagurinn 2022</a:t>
            </a:r>
          </a:p>
        </p:txBody>
      </p:sp>
    </p:spTree>
    <p:extLst>
      <p:ext uri="{BB962C8B-B14F-4D97-AF65-F5344CB8AC3E}">
        <p14:creationId xmlns:p14="http://schemas.microsoft.com/office/powerpoint/2010/main" val="2772751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ABA925-8CCB-562A-4B4B-46BBA6459450}"/>
              </a:ext>
            </a:extLst>
          </p:cNvPr>
          <p:cNvSpPr>
            <a:spLocks noGrp="1"/>
          </p:cNvSpPr>
          <p:nvPr>
            <p:ph type="title"/>
          </p:nvPr>
        </p:nvSpPr>
        <p:spPr>
          <a:xfrm>
            <a:off x="963084" y="4406903"/>
            <a:ext cx="2756652" cy="1362075"/>
          </a:xfrm>
        </p:spPr>
        <p:txBody>
          <a:bodyPr/>
          <a:lstStyle/>
          <a:p>
            <a:r>
              <a:rPr lang="is-IS" dirty="0"/>
              <a:t>Stafrænt skipulag</a:t>
            </a:r>
          </a:p>
        </p:txBody>
      </p:sp>
      <p:sp>
        <p:nvSpPr>
          <p:cNvPr id="8" name="Footer Placeholder 7">
            <a:extLst>
              <a:ext uri="{FF2B5EF4-FFF2-40B4-BE49-F238E27FC236}">
                <a16:creationId xmlns:a16="http://schemas.microsoft.com/office/drawing/2014/main" id="{3E5C53F3-F693-67EA-DC7B-EEC8AD923E12}"/>
              </a:ext>
            </a:extLst>
          </p:cNvPr>
          <p:cNvSpPr>
            <a:spLocks noGrp="1"/>
          </p:cNvSpPr>
          <p:nvPr>
            <p:ph type="ftr" sz="quarter" idx="3"/>
          </p:nvPr>
        </p:nvSpPr>
        <p:spPr/>
        <p:txBody>
          <a:bodyPr/>
          <a:lstStyle/>
          <a:p>
            <a:endParaRPr lang="is-IS" dirty="0"/>
          </a:p>
        </p:txBody>
      </p:sp>
      <p:sp>
        <p:nvSpPr>
          <p:cNvPr id="7" name="Date Placeholder 6">
            <a:extLst>
              <a:ext uri="{FF2B5EF4-FFF2-40B4-BE49-F238E27FC236}">
                <a16:creationId xmlns:a16="http://schemas.microsoft.com/office/drawing/2014/main" id="{B732EAB1-AAC6-AA9B-BCAE-181E87C3E42A}"/>
              </a:ext>
            </a:extLst>
          </p:cNvPr>
          <p:cNvSpPr>
            <a:spLocks noGrp="1"/>
          </p:cNvSpPr>
          <p:nvPr>
            <p:ph type="dt" sz="half" idx="2"/>
          </p:nvPr>
        </p:nvSpPr>
        <p:spPr/>
        <p:txBody>
          <a:bodyPr/>
          <a:lstStyle/>
          <a:p>
            <a:r>
              <a:rPr lang="is-IS" dirty="0"/>
              <a:t>Skipulagsdagurinn 2022</a:t>
            </a:r>
          </a:p>
        </p:txBody>
      </p:sp>
      <p:pic>
        <p:nvPicPr>
          <p:cNvPr id="3" name="Content Placeholder 7">
            <a:extLst>
              <a:ext uri="{FF2B5EF4-FFF2-40B4-BE49-F238E27FC236}">
                <a16:creationId xmlns:a16="http://schemas.microsoft.com/office/drawing/2014/main" id="{F5AF0562-B9BC-E9B4-723E-63EB708BFC16}"/>
              </a:ext>
            </a:extLst>
          </p:cNvPr>
          <p:cNvPicPr>
            <a:picLocks noChangeAspect="1"/>
          </p:cNvPicPr>
          <p:nvPr/>
        </p:nvPicPr>
        <p:blipFill>
          <a:blip r:embed="rId2"/>
          <a:stretch>
            <a:fillRect/>
          </a:stretch>
        </p:blipFill>
        <p:spPr>
          <a:xfrm>
            <a:off x="3733667" y="0"/>
            <a:ext cx="11302698" cy="6858000"/>
          </a:xfrm>
          <a:prstGeom prst="rect">
            <a:avLst/>
          </a:prstGeom>
          <a:ln>
            <a:solidFill>
              <a:schemeClr val="tx1"/>
            </a:solidFill>
          </a:ln>
        </p:spPr>
      </p:pic>
    </p:spTree>
    <p:extLst>
      <p:ext uri="{BB962C8B-B14F-4D97-AF65-F5344CB8AC3E}">
        <p14:creationId xmlns:p14="http://schemas.microsoft.com/office/powerpoint/2010/main" val="2617612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Stafrænt</a:t>
            </a:r>
            <a:r>
              <a:rPr lang="en-US" dirty="0"/>
              <a:t> </a:t>
            </a:r>
            <a:r>
              <a:rPr lang="en-US" dirty="0" err="1"/>
              <a:t>skipulag</a:t>
            </a:r>
            <a:endParaRPr lang="en-US" dirty="0"/>
          </a:p>
        </p:txBody>
      </p:sp>
      <p:sp>
        <p:nvSpPr>
          <p:cNvPr id="7" name="Content Placeholder 6"/>
          <p:cNvSpPr>
            <a:spLocks noGrp="1"/>
          </p:cNvSpPr>
          <p:nvPr>
            <p:ph idx="1"/>
          </p:nvPr>
        </p:nvSpPr>
        <p:spPr/>
        <p:txBody>
          <a:bodyPr/>
          <a:lstStyle/>
          <a:p>
            <a:r>
              <a:rPr lang="is-IS" dirty="0"/>
              <a:t>Samkvæmt Skipulagslögum skulu svæðis- og aðalskipulagsáætlanir unnar á stafrænu formi og skilað á stafrænu formi til Skipulagsstofnunar frá og með 1. jan. 2020.</a:t>
            </a:r>
          </a:p>
          <a:p>
            <a:r>
              <a:rPr lang="is-IS" dirty="0"/>
              <a:t>Samkvæmt lögunum mun hið sama gilda um deiliskipulag frá 1. janúar 2025</a:t>
            </a:r>
          </a:p>
          <a:p>
            <a:r>
              <a:rPr lang="is-IS" dirty="0"/>
              <a:t>Heildaryfirsýn yfir skipulag óháð landfræðilegum mörkum - betra aðgengi að gögnum</a:t>
            </a:r>
          </a:p>
          <a:p>
            <a:endParaRPr lang="en-US" dirty="0"/>
          </a:p>
        </p:txBody>
      </p:sp>
      <p:sp>
        <p:nvSpPr>
          <p:cNvPr id="3" name="Slide Number Placeholder 2"/>
          <p:cNvSpPr>
            <a:spLocks noGrp="1"/>
          </p:cNvSpPr>
          <p:nvPr>
            <p:ph type="sldNum" sz="quarter" idx="12"/>
          </p:nvPr>
        </p:nvSpPr>
        <p:spPr/>
        <p:txBody>
          <a:bodyPr/>
          <a:lstStyle/>
          <a:p>
            <a:fld id="{EC2C6933-E9DF-4F52-BC42-3F40B5C6D41B}" type="slidenum">
              <a:rPr lang="is-IS" smtClean="0"/>
              <a:t>23</a:t>
            </a:fld>
            <a:endParaRPr lang="is-IS"/>
          </a:p>
        </p:txBody>
      </p:sp>
      <p:sp>
        <p:nvSpPr>
          <p:cNvPr id="4" name="Footer Placeholder 3"/>
          <p:cNvSpPr>
            <a:spLocks noGrp="1"/>
          </p:cNvSpPr>
          <p:nvPr>
            <p:ph type="ftr" sz="quarter" idx="3"/>
          </p:nvPr>
        </p:nvSpPr>
        <p:spPr>
          <a:xfrm>
            <a:off x="2207567" y="6448251"/>
            <a:ext cx="3792421" cy="221112"/>
          </a:xfrm>
        </p:spPr>
        <p:txBody>
          <a:bodyPr/>
          <a:lstStyle/>
          <a:p>
            <a:endParaRPr lang="en-US" dirty="0"/>
          </a:p>
        </p:txBody>
      </p:sp>
      <p:sp>
        <p:nvSpPr>
          <p:cNvPr id="5" name="Date Placeholder 4"/>
          <p:cNvSpPr>
            <a:spLocks noGrp="1"/>
          </p:cNvSpPr>
          <p:nvPr>
            <p:ph type="dt" sz="half" idx="2"/>
          </p:nvPr>
        </p:nvSpPr>
        <p:spPr/>
        <p:txBody>
          <a:bodyPr/>
          <a:lstStyle/>
          <a:p>
            <a:r>
              <a:rPr lang="is-IS" dirty="0"/>
              <a:t>Skipulagsdagurinn 2022</a:t>
            </a:r>
            <a:endParaRPr lang="en-US" dirty="0"/>
          </a:p>
        </p:txBody>
      </p:sp>
      <p:pic>
        <p:nvPicPr>
          <p:cNvPr id="8" name="Picture 7">
            <a:extLst>
              <a:ext uri="{FF2B5EF4-FFF2-40B4-BE49-F238E27FC236}">
                <a16:creationId xmlns:a16="http://schemas.microsoft.com/office/drawing/2014/main" id="{59F9D4B1-0605-1FE4-4968-A53077B3CEFE}"/>
              </a:ext>
            </a:extLst>
          </p:cNvPr>
          <p:cNvPicPr>
            <a:picLocks noChangeAspect="1"/>
          </p:cNvPicPr>
          <p:nvPr/>
        </p:nvPicPr>
        <p:blipFill>
          <a:blip r:embed="rId3"/>
          <a:stretch>
            <a:fillRect/>
          </a:stretch>
        </p:blipFill>
        <p:spPr>
          <a:xfrm>
            <a:off x="431371" y="2582112"/>
            <a:ext cx="5157409" cy="3573016"/>
          </a:xfrm>
          <a:prstGeom prst="rect">
            <a:avLst/>
          </a:prstGeom>
        </p:spPr>
      </p:pic>
      <p:pic>
        <p:nvPicPr>
          <p:cNvPr id="10" name="Picture 9">
            <a:extLst>
              <a:ext uri="{FF2B5EF4-FFF2-40B4-BE49-F238E27FC236}">
                <a16:creationId xmlns:a16="http://schemas.microsoft.com/office/drawing/2014/main" id="{3F3335E1-CFCA-7A61-239C-8BC6D9439CC5}"/>
              </a:ext>
            </a:extLst>
          </p:cNvPr>
          <p:cNvPicPr>
            <a:picLocks noChangeAspect="1"/>
          </p:cNvPicPr>
          <p:nvPr/>
        </p:nvPicPr>
        <p:blipFill>
          <a:blip r:embed="rId4"/>
          <a:stretch>
            <a:fillRect/>
          </a:stretch>
        </p:blipFill>
        <p:spPr>
          <a:xfrm>
            <a:off x="5699557" y="2821578"/>
            <a:ext cx="6157083" cy="3319400"/>
          </a:xfrm>
          <a:prstGeom prst="rect">
            <a:avLst/>
          </a:prstGeom>
          <a:ln>
            <a:solidFill>
              <a:schemeClr val="tx1"/>
            </a:solidFill>
          </a:ln>
        </p:spPr>
      </p:pic>
      <p:sp>
        <p:nvSpPr>
          <p:cNvPr id="13" name="TextBox 12">
            <a:extLst>
              <a:ext uri="{FF2B5EF4-FFF2-40B4-BE49-F238E27FC236}">
                <a16:creationId xmlns:a16="http://schemas.microsoft.com/office/drawing/2014/main" id="{E25CA949-0243-E39F-099A-55DB3F1F868D}"/>
              </a:ext>
            </a:extLst>
          </p:cNvPr>
          <p:cNvSpPr txBox="1"/>
          <p:nvPr/>
        </p:nvSpPr>
        <p:spPr>
          <a:xfrm>
            <a:off x="839416" y="2924944"/>
            <a:ext cx="3495316" cy="369332"/>
          </a:xfrm>
          <a:prstGeom prst="rect">
            <a:avLst/>
          </a:prstGeom>
          <a:noFill/>
        </p:spPr>
        <p:txBody>
          <a:bodyPr wrap="none" rtlCol="0">
            <a:spAutoFit/>
          </a:bodyPr>
          <a:lstStyle/>
          <a:p>
            <a:r>
              <a:rPr lang="is-IS" dirty="0"/>
              <a:t>Sveitarfélagsuppdráttur á </a:t>
            </a:r>
            <a:r>
              <a:rPr lang="is-IS" dirty="0" err="1"/>
              <a:t>pdf</a:t>
            </a:r>
            <a:r>
              <a:rPr lang="is-IS" dirty="0"/>
              <a:t>-formi</a:t>
            </a:r>
          </a:p>
        </p:txBody>
      </p:sp>
      <p:sp>
        <p:nvSpPr>
          <p:cNvPr id="14" name="TextBox 13">
            <a:extLst>
              <a:ext uri="{FF2B5EF4-FFF2-40B4-BE49-F238E27FC236}">
                <a16:creationId xmlns:a16="http://schemas.microsoft.com/office/drawing/2014/main" id="{C8973D9D-AA32-1433-55C5-A4DD99810D13}"/>
              </a:ext>
            </a:extLst>
          </p:cNvPr>
          <p:cNvSpPr txBox="1"/>
          <p:nvPr/>
        </p:nvSpPr>
        <p:spPr>
          <a:xfrm>
            <a:off x="7890444" y="5301208"/>
            <a:ext cx="2128916" cy="369332"/>
          </a:xfrm>
          <a:prstGeom prst="rect">
            <a:avLst/>
          </a:prstGeom>
          <a:noFill/>
        </p:spPr>
        <p:txBody>
          <a:bodyPr wrap="none" rtlCol="0">
            <a:spAutoFit/>
          </a:bodyPr>
          <a:lstStyle/>
          <a:p>
            <a:r>
              <a:rPr lang="is-IS" dirty="0"/>
              <a:t>Stafræn gögn í vefsjá</a:t>
            </a:r>
          </a:p>
        </p:txBody>
      </p:sp>
    </p:spTree>
    <p:extLst>
      <p:ext uri="{BB962C8B-B14F-4D97-AF65-F5344CB8AC3E}">
        <p14:creationId xmlns:p14="http://schemas.microsoft.com/office/powerpoint/2010/main" val="2241377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Stafrænt</a:t>
            </a:r>
            <a:r>
              <a:rPr lang="en-US" dirty="0"/>
              <a:t> </a:t>
            </a:r>
            <a:r>
              <a:rPr lang="en-US" dirty="0" err="1"/>
              <a:t>skipulag</a:t>
            </a:r>
            <a:endParaRPr lang="en-US" dirty="0"/>
          </a:p>
        </p:txBody>
      </p:sp>
      <p:sp>
        <p:nvSpPr>
          <p:cNvPr id="7" name="Content Placeholder 6"/>
          <p:cNvSpPr>
            <a:spLocks noGrp="1"/>
          </p:cNvSpPr>
          <p:nvPr>
            <p:ph idx="1"/>
          </p:nvPr>
        </p:nvSpPr>
        <p:spPr/>
        <p:txBody>
          <a:bodyPr/>
          <a:lstStyle/>
          <a:p>
            <a:r>
              <a:rPr lang="is-IS" dirty="0"/>
              <a:t>Skipulagsgerð unnin á samræmdu landupplýsingaformi.</a:t>
            </a:r>
          </a:p>
          <a:p>
            <a:r>
              <a:rPr lang="is-IS" dirty="0"/>
              <a:t>Auðveldar vinnu við skipulagsgerð </a:t>
            </a:r>
            <a:br>
              <a:rPr lang="is-IS" dirty="0"/>
            </a:br>
            <a:r>
              <a:rPr lang="is-IS" dirty="0"/>
              <a:t>sveitarfélaga og stefnumótun á landsvísu </a:t>
            </a:r>
            <a:br>
              <a:rPr lang="is-IS" dirty="0"/>
            </a:br>
            <a:r>
              <a:rPr lang="is-IS" dirty="0"/>
              <a:t>til lengri tíma.</a:t>
            </a:r>
          </a:p>
          <a:p>
            <a:r>
              <a:rPr lang="is-IS" dirty="0"/>
              <a:t>Upplýsingar um landnotkun, stærðir </a:t>
            </a:r>
            <a:br>
              <a:rPr lang="is-IS" dirty="0"/>
            </a:br>
            <a:r>
              <a:rPr lang="is-IS" dirty="0"/>
              <a:t>og fleira vistað með landfræðilegri </a:t>
            </a:r>
            <a:br>
              <a:rPr lang="is-IS" dirty="0"/>
            </a:br>
            <a:r>
              <a:rPr lang="is-IS" dirty="0"/>
              <a:t>afmörkun á einum/sama stað.</a:t>
            </a:r>
          </a:p>
          <a:p>
            <a:r>
              <a:rPr lang="is-IS" dirty="0"/>
              <a:t>Samræmi í mótun og framsetningu.</a:t>
            </a:r>
          </a:p>
          <a:p>
            <a:endParaRPr lang="en-US" dirty="0"/>
          </a:p>
        </p:txBody>
      </p:sp>
      <p:sp>
        <p:nvSpPr>
          <p:cNvPr id="3" name="Slide Number Placeholder 2"/>
          <p:cNvSpPr>
            <a:spLocks noGrp="1"/>
          </p:cNvSpPr>
          <p:nvPr>
            <p:ph type="sldNum" sz="quarter" idx="12"/>
          </p:nvPr>
        </p:nvSpPr>
        <p:spPr/>
        <p:txBody>
          <a:bodyPr/>
          <a:lstStyle/>
          <a:p>
            <a:fld id="{EC2C6933-E9DF-4F52-BC42-3F40B5C6D41B}" type="slidenum">
              <a:rPr lang="is-IS" smtClean="0"/>
              <a:t>24</a:t>
            </a:fld>
            <a:endParaRPr lang="is-IS"/>
          </a:p>
        </p:txBody>
      </p:sp>
      <p:sp>
        <p:nvSpPr>
          <p:cNvPr id="4" name="Footer Placeholder 3"/>
          <p:cNvSpPr>
            <a:spLocks noGrp="1"/>
          </p:cNvSpPr>
          <p:nvPr>
            <p:ph type="ftr" sz="quarter" idx="3"/>
          </p:nvPr>
        </p:nvSpPr>
        <p:spPr>
          <a:xfrm>
            <a:off x="2207567" y="6448251"/>
            <a:ext cx="3792421" cy="221112"/>
          </a:xfrm>
        </p:spPr>
        <p:txBody>
          <a:bodyPr/>
          <a:lstStyle/>
          <a:p>
            <a:endParaRPr lang="en-US" dirty="0"/>
          </a:p>
        </p:txBody>
      </p:sp>
      <p:sp>
        <p:nvSpPr>
          <p:cNvPr id="5" name="Date Placeholder 4"/>
          <p:cNvSpPr>
            <a:spLocks noGrp="1"/>
          </p:cNvSpPr>
          <p:nvPr>
            <p:ph type="dt" sz="half" idx="2"/>
          </p:nvPr>
        </p:nvSpPr>
        <p:spPr/>
        <p:txBody>
          <a:bodyPr/>
          <a:lstStyle/>
          <a:p>
            <a:r>
              <a:rPr lang="is-IS" dirty="0"/>
              <a:t>Skipulagsdagurinn 2022</a:t>
            </a:r>
            <a:endParaRPr lang="en-US" dirty="0"/>
          </a:p>
        </p:txBody>
      </p:sp>
      <p:pic>
        <p:nvPicPr>
          <p:cNvPr id="10" name="Picture 9">
            <a:extLst>
              <a:ext uri="{FF2B5EF4-FFF2-40B4-BE49-F238E27FC236}">
                <a16:creationId xmlns:a16="http://schemas.microsoft.com/office/drawing/2014/main" id="{384BA59E-8FCF-ED98-DC10-EB3FFFBA7580}"/>
              </a:ext>
            </a:extLst>
          </p:cNvPr>
          <p:cNvPicPr>
            <a:picLocks noChangeAspect="1"/>
          </p:cNvPicPr>
          <p:nvPr/>
        </p:nvPicPr>
        <p:blipFill>
          <a:blip r:embed="rId3"/>
          <a:stretch>
            <a:fillRect/>
          </a:stretch>
        </p:blipFill>
        <p:spPr>
          <a:xfrm>
            <a:off x="8614959" y="1725683"/>
            <a:ext cx="3200404" cy="4509120"/>
          </a:xfrm>
          <a:prstGeom prst="rect">
            <a:avLst/>
          </a:prstGeom>
        </p:spPr>
      </p:pic>
      <p:pic>
        <p:nvPicPr>
          <p:cNvPr id="8" name="Picture 7">
            <a:extLst>
              <a:ext uri="{FF2B5EF4-FFF2-40B4-BE49-F238E27FC236}">
                <a16:creationId xmlns:a16="http://schemas.microsoft.com/office/drawing/2014/main" id="{FED20EF8-78CA-12E0-4B4E-DC18AF94DB1A}"/>
              </a:ext>
            </a:extLst>
          </p:cNvPr>
          <p:cNvPicPr>
            <a:picLocks noChangeAspect="1"/>
          </p:cNvPicPr>
          <p:nvPr/>
        </p:nvPicPr>
        <p:blipFill>
          <a:blip r:embed="rId4"/>
          <a:stretch>
            <a:fillRect/>
          </a:stretch>
        </p:blipFill>
        <p:spPr>
          <a:xfrm>
            <a:off x="5736583" y="1382036"/>
            <a:ext cx="3193713" cy="4509120"/>
          </a:xfrm>
          <a:prstGeom prst="rect">
            <a:avLst/>
          </a:prstGeom>
        </p:spPr>
      </p:pic>
      <p:sp>
        <p:nvSpPr>
          <p:cNvPr id="11" name="TextBox 10">
            <a:extLst>
              <a:ext uri="{FF2B5EF4-FFF2-40B4-BE49-F238E27FC236}">
                <a16:creationId xmlns:a16="http://schemas.microsoft.com/office/drawing/2014/main" id="{181BEB36-8423-4E9A-C530-96932B85D331}"/>
              </a:ext>
            </a:extLst>
          </p:cNvPr>
          <p:cNvSpPr txBox="1"/>
          <p:nvPr/>
        </p:nvSpPr>
        <p:spPr>
          <a:xfrm>
            <a:off x="7362424" y="1119961"/>
            <a:ext cx="4104455" cy="245485"/>
          </a:xfrm>
          <a:prstGeom prst="rect">
            <a:avLst/>
          </a:prstGeom>
          <a:noFill/>
        </p:spPr>
        <p:txBody>
          <a:bodyPr wrap="square" rtlCol="0">
            <a:spAutoFit/>
          </a:bodyPr>
          <a:lstStyle/>
          <a:p>
            <a:r>
              <a:rPr lang="is-IS" sz="1000" dirty="0">
                <a:solidFill>
                  <a:srgbClr val="0070C0"/>
                </a:solidFill>
              </a:rPr>
              <a:t>https://www.skipulag.is/skipulagsmal/um-skipulagskerfid/landupplysingar/</a:t>
            </a:r>
          </a:p>
        </p:txBody>
      </p:sp>
      <p:pic>
        <p:nvPicPr>
          <p:cNvPr id="15" name="Picture 14">
            <a:extLst>
              <a:ext uri="{FF2B5EF4-FFF2-40B4-BE49-F238E27FC236}">
                <a16:creationId xmlns:a16="http://schemas.microsoft.com/office/drawing/2014/main" id="{6AC65B25-FD6F-9D83-EC38-BA4B6CF8AB48}"/>
              </a:ext>
            </a:extLst>
          </p:cNvPr>
          <p:cNvPicPr>
            <a:picLocks noChangeAspect="1"/>
          </p:cNvPicPr>
          <p:nvPr/>
        </p:nvPicPr>
        <p:blipFill>
          <a:blip r:embed="rId5"/>
          <a:stretch>
            <a:fillRect/>
          </a:stretch>
        </p:blipFill>
        <p:spPr>
          <a:xfrm>
            <a:off x="643200" y="3891015"/>
            <a:ext cx="2221038" cy="2292975"/>
          </a:xfrm>
          <a:prstGeom prst="rect">
            <a:avLst/>
          </a:prstGeom>
        </p:spPr>
      </p:pic>
      <p:pic>
        <p:nvPicPr>
          <p:cNvPr id="17" name="Picture 16">
            <a:extLst>
              <a:ext uri="{FF2B5EF4-FFF2-40B4-BE49-F238E27FC236}">
                <a16:creationId xmlns:a16="http://schemas.microsoft.com/office/drawing/2014/main" id="{D5271BEA-0570-2D3B-7528-7C48DDEB2CD0}"/>
              </a:ext>
            </a:extLst>
          </p:cNvPr>
          <p:cNvPicPr>
            <a:picLocks noChangeAspect="1"/>
          </p:cNvPicPr>
          <p:nvPr/>
        </p:nvPicPr>
        <p:blipFill>
          <a:blip r:embed="rId6"/>
          <a:stretch>
            <a:fillRect/>
          </a:stretch>
        </p:blipFill>
        <p:spPr>
          <a:xfrm>
            <a:off x="2917370" y="3857178"/>
            <a:ext cx="2764479" cy="2326812"/>
          </a:xfrm>
          <a:prstGeom prst="rect">
            <a:avLst/>
          </a:prstGeom>
        </p:spPr>
      </p:pic>
    </p:spTree>
    <p:extLst>
      <p:ext uri="{BB962C8B-B14F-4D97-AF65-F5344CB8AC3E}">
        <p14:creationId xmlns:p14="http://schemas.microsoft.com/office/powerpoint/2010/main" val="2221100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Skipulagssjá</a:t>
            </a:r>
            <a:endParaRPr lang="en-US" dirty="0"/>
          </a:p>
        </p:txBody>
      </p:sp>
      <p:pic>
        <p:nvPicPr>
          <p:cNvPr id="8" name="Content Placeholder 7">
            <a:extLst>
              <a:ext uri="{FF2B5EF4-FFF2-40B4-BE49-F238E27FC236}">
                <a16:creationId xmlns:a16="http://schemas.microsoft.com/office/drawing/2014/main" id="{54F12375-01D7-A84A-03A2-83C8ED1AC13B}"/>
              </a:ext>
            </a:extLst>
          </p:cNvPr>
          <p:cNvPicPr>
            <a:picLocks noGrp="1" noChangeAspect="1"/>
          </p:cNvPicPr>
          <p:nvPr>
            <p:ph idx="1"/>
          </p:nvPr>
        </p:nvPicPr>
        <p:blipFill>
          <a:blip r:embed="rId3"/>
          <a:stretch>
            <a:fillRect/>
          </a:stretch>
        </p:blipFill>
        <p:spPr>
          <a:xfrm>
            <a:off x="623296" y="953541"/>
            <a:ext cx="8782050" cy="5327650"/>
          </a:xfrm>
        </p:spPr>
      </p:pic>
      <p:sp>
        <p:nvSpPr>
          <p:cNvPr id="3" name="Slide Number Placeholder 2"/>
          <p:cNvSpPr>
            <a:spLocks noGrp="1"/>
          </p:cNvSpPr>
          <p:nvPr>
            <p:ph type="sldNum" sz="quarter" idx="12"/>
          </p:nvPr>
        </p:nvSpPr>
        <p:spPr/>
        <p:txBody>
          <a:bodyPr/>
          <a:lstStyle/>
          <a:p>
            <a:fld id="{EC2C6933-E9DF-4F52-BC42-3F40B5C6D41B}" type="slidenum">
              <a:rPr lang="is-IS" smtClean="0"/>
              <a:t>25</a:t>
            </a:fld>
            <a:endParaRPr lang="is-IS"/>
          </a:p>
        </p:txBody>
      </p:sp>
      <p:sp>
        <p:nvSpPr>
          <p:cNvPr id="4" name="Footer Placeholder 3"/>
          <p:cNvSpPr>
            <a:spLocks noGrp="1"/>
          </p:cNvSpPr>
          <p:nvPr>
            <p:ph type="ftr" sz="quarter" idx="3"/>
          </p:nvPr>
        </p:nvSpPr>
        <p:spPr>
          <a:xfrm>
            <a:off x="2207567" y="6448251"/>
            <a:ext cx="3792421" cy="221112"/>
          </a:xfrm>
        </p:spPr>
        <p:txBody>
          <a:bodyPr/>
          <a:lstStyle/>
          <a:p>
            <a:endParaRPr lang="en-US" dirty="0"/>
          </a:p>
        </p:txBody>
      </p:sp>
      <p:sp>
        <p:nvSpPr>
          <p:cNvPr id="5" name="Date Placeholder 4"/>
          <p:cNvSpPr>
            <a:spLocks noGrp="1"/>
          </p:cNvSpPr>
          <p:nvPr>
            <p:ph type="dt" sz="half" idx="2"/>
          </p:nvPr>
        </p:nvSpPr>
        <p:spPr/>
        <p:txBody>
          <a:bodyPr/>
          <a:lstStyle/>
          <a:p>
            <a:r>
              <a:rPr lang="is-IS" dirty="0"/>
              <a:t>Skipulagsdagurinn 2022</a:t>
            </a:r>
            <a:endParaRPr lang="en-US" dirty="0"/>
          </a:p>
        </p:txBody>
      </p:sp>
      <p:pic>
        <p:nvPicPr>
          <p:cNvPr id="10" name="Picture 9">
            <a:extLst>
              <a:ext uri="{FF2B5EF4-FFF2-40B4-BE49-F238E27FC236}">
                <a16:creationId xmlns:a16="http://schemas.microsoft.com/office/drawing/2014/main" id="{FF084B3F-A235-43FF-ED41-0807FAC63169}"/>
              </a:ext>
            </a:extLst>
          </p:cNvPr>
          <p:cNvPicPr>
            <a:picLocks noChangeAspect="1"/>
          </p:cNvPicPr>
          <p:nvPr/>
        </p:nvPicPr>
        <p:blipFill>
          <a:blip r:embed="rId4"/>
          <a:stretch>
            <a:fillRect/>
          </a:stretch>
        </p:blipFill>
        <p:spPr>
          <a:xfrm>
            <a:off x="8187287" y="2659210"/>
            <a:ext cx="3381417" cy="3789040"/>
          </a:xfrm>
          <a:prstGeom prst="rect">
            <a:avLst/>
          </a:prstGeom>
          <a:ln>
            <a:solidFill>
              <a:schemeClr val="tx1"/>
            </a:solidFill>
          </a:ln>
        </p:spPr>
      </p:pic>
      <p:sp>
        <p:nvSpPr>
          <p:cNvPr id="11" name="TextBox 10">
            <a:extLst>
              <a:ext uri="{FF2B5EF4-FFF2-40B4-BE49-F238E27FC236}">
                <a16:creationId xmlns:a16="http://schemas.microsoft.com/office/drawing/2014/main" id="{8F43256D-2E23-2F27-A48B-C5A2A51A3F0F}"/>
              </a:ext>
            </a:extLst>
          </p:cNvPr>
          <p:cNvSpPr txBox="1"/>
          <p:nvPr/>
        </p:nvSpPr>
        <p:spPr>
          <a:xfrm>
            <a:off x="3647728" y="1436419"/>
            <a:ext cx="1694888" cy="369332"/>
          </a:xfrm>
          <a:prstGeom prst="rect">
            <a:avLst/>
          </a:prstGeom>
          <a:noFill/>
        </p:spPr>
        <p:txBody>
          <a:bodyPr wrap="none" rtlCol="0">
            <a:spAutoFit/>
          </a:bodyPr>
          <a:lstStyle/>
          <a:p>
            <a:r>
              <a:rPr lang="is-IS" b="1" dirty="0" err="1">
                <a:solidFill>
                  <a:srgbClr val="0070C0"/>
                </a:solidFill>
              </a:rPr>
              <a:t>map</a:t>
            </a:r>
            <a:r>
              <a:rPr lang="is-IS" b="1" dirty="0">
                <a:solidFill>
                  <a:srgbClr val="0070C0"/>
                </a:solidFill>
              </a:rPr>
              <a:t>.is/skipulag</a:t>
            </a:r>
          </a:p>
        </p:txBody>
      </p:sp>
      <p:pic>
        <p:nvPicPr>
          <p:cNvPr id="13" name="Picture 12">
            <a:extLst>
              <a:ext uri="{FF2B5EF4-FFF2-40B4-BE49-F238E27FC236}">
                <a16:creationId xmlns:a16="http://schemas.microsoft.com/office/drawing/2014/main" id="{E8B4E03D-C2C0-DBD8-32A1-8E85B868F4D1}"/>
              </a:ext>
            </a:extLst>
          </p:cNvPr>
          <p:cNvPicPr>
            <a:picLocks noChangeAspect="1"/>
          </p:cNvPicPr>
          <p:nvPr/>
        </p:nvPicPr>
        <p:blipFill>
          <a:blip r:embed="rId5"/>
          <a:stretch>
            <a:fillRect/>
          </a:stretch>
        </p:blipFill>
        <p:spPr>
          <a:xfrm>
            <a:off x="5807968" y="4042341"/>
            <a:ext cx="2906779" cy="1834584"/>
          </a:xfrm>
          <a:prstGeom prst="rect">
            <a:avLst/>
          </a:prstGeom>
          <a:ln>
            <a:solidFill>
              <a:schemeClr val="tx1"/>
            </a:solidFill>
          </a:ln>
        </p:spPr>
      </p:pic>
    </p:spTree>
    <p:extLst>
      <p:ext uri="{BB962C8B-B14F-4D97-AF65-F5344CB8AC3E}">
        <p14:creationId xmlns:p14="http://schemas.microsoft.com/office/powerpoint/2010/main" val="936110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Aðalskipulagssjá</a:t>
            </a:r>
            <a:endParaRPr lang="en-US" dirty="0"/>
          </a:p>
        </p:txBody>
      </p:sp>
      <p:pic>
        <p:nvPicPr>
          <p:cNvPr id="8" name="Content Placeholder 7">
            <a:extLst>
              <a:ext uri="{FF2B5EF4-FFF2-40B4-BE49-F238E27FC236}">
                <a16:creationId xmlns:a16="http://schemas.microsoft.com/office/drawing/2014/main" id="{C3665F5C-2B17-5244-BD15-0AFCB4D78173}"/>
              </a:ext>
            </a:extLst>
          </p:cNvPr>
          <p:cNvPicPr>
            <a:picLocks noGrp="1" noChangeAspect="1"/>
          </p:cNvPicPr>
          <p:nvPr>
            <p:ph idx="1"/>
          </p:nvPr>
        </p:nvPicPr>
        <p:blipFill>
          <a:blip r:embed="rId3"/>
          <a:stretch>
            <a:fillRect/>
          </a:stretch>
        </p:blipFill>
        <p:spPr>
          <a:xfrm>
            <a:off x="2711624" y="991252"/>
            <a:ext cx="8780522" cy="5327650"/>
          </a:xfrm>
          <a:ln>
            <a:solidFill>
              <a:schemeClr val="tx1"/>
            </a:solidFill>
          </a:ln>
        </p:spPr>
      </p:pic>
      <p:sp>
        <p:nvSpPr>
          <p:cNvPr id="3" name="Slide Number Placeholder 2"/>
          <p:cNvSpPr>
            <a:spLocks noGrp="1"/>
          </p:cNvSpPr>
          <p:nvPr>
            <p:ph type="sldNum" sz="quarter" idx="12"/>
          </p:nvPr>
        </p:nvSpPr>
        <p:spPr/>
        <p:txBody>
          <a:bodyPr/>
          <a:lstStyle/>
          <a:p>
            <a:fld id="{EC2C6933-E9DF-4F52-BC42-3F40B5C6D41B}" type="slidenum">
              <a:rPr lang="is-IS" smtClean="0"/>
              <a:t>26</a:t>
            </a:fld>
            <a:endParaRPr lang="is-IS"/>
          </a:p>
        </p:txBody>
      </p:sp>
      <p:sp>
        <p:nvSpPr>
          <p:cNvPr id="4" name="Footer Placeholder 3"/>
          <p:cNvSpPr>
            <a:spLocks noGrp="1"/>
          </p:cNvSpPr>
          <p:nvPr>
            <p:ph type="ftr" sz="quarter" idx="3"/>
          </p:nvPr>
        </p:nvSpPr>
        <p:spPr>
          <a:xfrm>
            <a:off x="2207567" y="6448251"/>
            <a:ext cx="3792421" cy="221112"/>
          </a:xfrm>
        </p:spPr>
        <p:txBody>
          <a:bodyPr/>
          <a:lstStyle/>
          <a:p>
            <a:endParaRPr lang="en-US" dirty="0"/>
          </a:p>
        </p:txBody>
      </p:sp>
      <p:sp>
        <p:nvSpPr>
          <p:cNvPr id="5" name="Date Placeholder 4"/>
          <p:cNvSpPr>
            <a:spLocks noGrp="1"/>
          </p:cNvSpPr>
          <p:nvPr>
            <p:ph type="dt" sz="half" idx="2"/>
          </p:nvPr>
        </p:nvSpPr>
        <p:spPr/>
        <p:txBody>
          <a:bodyPr/>
          <a:lstStyle/>
          <a:p>
            <a:r>
              <a:rPr lang="is-IS" dirty="0"/>
              <a:t>Skipulagsdagurinn 2022</a:t>
            </a:r>
            <a:endParaRPr lang="en-US" dirty="0"/>
          </a:p>
        </p:txBody>
      </p:sp>
      <p:sp>
        <p:nvSpPr>
          <p:cNvPr id="10" name="TextBox 9">
            <a:extLst>
              <a:ext uri="{FF2B5EF4-FFF2-40B4-BE49-F238E27FC236}">
                <a16:creationId xmlns:a16="http://schemas.microsoft.com/office/drawing/2014/main" id="{453C250F-C7AF-D771-0EAD-4F0226CB9A34}"/>
              </a:ext>
            </a:extLst>
          </p:cNvPr>
          <p:cNvSpPr txBox="1"/>
          <p:nvPr/>
        </p:nvSpPr>
        <p:spPr>
          <a:xfrm>
            <a:off x="360572" y="2426002"/>
            <a:ext cx="2321155" cy="307777"/>
          </a:xfrm>
          <a:prstGeom prst="rect">
            <a:avLst/>
          </a:prstGeom>
          <a:noFill/>
        </p:spPr>
        <p:txBody>
          <a:bodyPr wrap="square" rtlCol="0">
            <a:spAutoFit/>
          </a:bodyPr>
          <a:lstStyle/>
          <a:p>
            <a:r>
              <a:rPr lang="is-IS" sz="1400" b="1" dirty="0" err="1">
                <a:solidFill>
                  <a:srgbClr val="0070C0"/>
                </a:solidFill>
              </a:rPr>
              <a:t>adalskipulagssja</a:t>
            </a:r>
            <a:r>
              <a:rPr lang="is-IS" sz="1400" b="1" dirty="0">
                <a:solidFill>
                  <a:srgbClr val="0070C0"/>
                </a:solidFill>
              </a:rPr>
              <a:t>.skipulag.is</a:t>
            </a:r>
          </a:p>
        </p:txBody>
      </p:sp>
      <p:pic>
        <p:nvPicPr>
          <p:cNvPr id="1026" name="m_6974546099256133178m_-3223142979824040700Picture 1">
            <a:extLst>
              <a:ext uri="{FF2B5EF4-FFF2-40B4-BE49-F238E27FC236}">
                <a16:creationId xmlns:a16="http://schemas.microsoft.com/office/drawing/2014/main" id="{1DA64A41-A0F8-67C1-B50E-4FADBC235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60" y="2863128"/>
            <a:ext cx="2627417" cy="333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0261A6EC-67E0-974B-7774-CED4CC4228F7}"/>
              </a:ext>
            </a:extLst>
          </p:cNvPr>
          <p:cNvSpPr/>
          <p:nvPr/>
        </p:nvSpPr>
        <p:spPr>
          <a:xfrm>
            <a:off x="443878" y="3712874"/>
            <a:ext cx="2736304"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735555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Aðalskipulagssjá</a:t>
            </a:r>
            <a:r>
              <a:rPr lang="en-US" dirty="0"/>
              <a:t> - </a:t>
            </a:r>
            <a:r>
              <a:rPr lang="en-US" dirty="0" err="1"/>
              <a:t>tólastikur</a:t>
            </a:r>
            <a:endParaRPr lang="en-US" dirty="0"/>
          </a:p>
        </p:txBody>
      </p:sp>
      <p:pic>
        <p:nvPicPr>
          <p:cNvPr id="8" name="Content Placeholder 7">
            <a:extLst>
              <a:ext uri="{FF2B5EF4-FFF2-40B4-BE49-F238E27FC236}">
                <a16:creationId xmlns:a16="http://schemas.microsoft.com/office/drawing/2014/main" id="{537D501A-2BE0-F791-83AC-443DAE1ED749}"/>
              </a:ext>
            </a:extLst>
          </p:cNvPr>
          <p:cNvPicPr>
            <a:picLocks noGrp="1" noChangeAspect="1"/>
          </p:cNvPicPr>
          <p:nvPr>
            <p:ph idx="1"/>
          </p:nvPr>
        </p:nvPicPr>
        <p:blipFill>
          <a:blip r:embed="rId3"/>
          <a:stretch>
            <a:fillRect/>
          </a:stretch>
        </p:blipFill>
        <p:spPr>
          <a:xfrm>
            <a:off x="1941463" y="1334036"/>
            <a:ext cx="7787032" cy="4611410"/>
          </a:xfrm>
          <a:ln>
            <a:solidFill>
              <a:schemeClr val="tx1"/>
            </a:solidFill>
          </a:ln>
        </p:spPr>
      </p:pic>
      <p:sp>
        <p:nvSpPr>
          <p:cNvPr id="3" name="Slide Number Placeholder 2"/>
          <p:cNvSpPr>
            <a:spLocks noGrp="1"/>
          </p:cNvSpPr>
          <p:nvPr>
            <p:ph type="sldNum" sz="quarter" idx="12"/>
          </p:nvPr>
        </p:nvSpPr>
        <p:spPr/>
        <p:txBody>
          <a:bodyPr/>
          <a:lstStyle/>
          <a:p>
            <a:fld id="{EC2C6933-E9DF-4F52-BC42-3F40B5C6D41B}" type="slidenum">
              <a:rPr lang="is-IS" smtClean="0"/>
              <a:t>27</a:t>
            </a:fld>
            <a:endParaRPr lang="is-IS"/>
          </a:p>
        </p:txBody>
      </p:sp>
      <p:sp>
        <p:nvSpPr>
          <p:cNvPr id="4" name="Footer Placeholder 3"/>
          <p:cNvSpPr>
            <a:spLocks noGrp="1"/>
          </p:cNvSpPr>
          <p:nvPr>
            <p:ph type="ftr" sz="quarter" idx="3"/>
          </p:nvPr>
        </p:nvSpPr>
        <p:spPr>
          <a:xfrm>
            <a:off x="2207567" y="6448251"/>
            <a:ext cx="3792421" cy="221112"/>
          </a:xfrm>
        </p:spPr>
        <p:txBody>
          <a:bodyPr/>
          <a:lstStyle/>
          <a:p>
            <a:endParaRPr lang="en-US" dirty="0"/>
          </a:p>
        </p:txBody>
      </p:sp>
      <p:sp>
        <p:nvSpPr>
          <p:cNvPr id="5" name="Date Placeholder 4"/>
          <p:cNvSpPr>
            <a:spLocks noGrp="1"/>
          </p:cNvSpPr>
          <p:nvPr>
            <p:ph type="dt" sz="half" idx="2"/>
          </p:nvPr>
        </p:nvSpPr>
        <p:spPr/>
        <p:txBody>
          <a:bodyPr/>
          <a:lstStyle/>
          <a:p>
            <a:r>
              <a:rPr lang="is-IS" dirty="0"/>
              <a:t>Skipulagsdagurinn 2022</a:t>
            </a:r>
            <a:endParaRPr lang="en-US" dirty="0"/>
          </a:p>
        </p:txBody>
      </p:sp>
      <p:pic>
        <p:nvPicPr>
          <p:cNvPr id="10" name="Picture 9">
            <a:extLst>
              <a:ext uri="{FF2B5EF4-FFF2-40B4-BE49-F238E27FC236}">
                <a16:creationId xmlns:a16="http://schemas.microsoft.com/office/drawing/2014/main" id="{04353B45-D7F5-3611-4036-6A5ADB421BEB}"/>
              </a:ext>
            </a:extLst>
          </p:cNvPr>
          <p:cNvPicPr>
            <a:picLocks noChangeAspect="1"/>
          </p:cNvPicPr>
          <p:nvPr/>
        </p:nvPicPr>
        <p:blipFill>
          <a:blip r:embed="rId4"/>
          <a:stretch>
            <a:fillRect/>
          </a:stretch>
        </p:blipFill>
        <p:spPr>
          <a:xfrm>
            <a:off x="836746" y="2014704"/>
            <a:ext cx="515946" cy="2187612"/>
          </a:xfrm>
          <a:prstGeom prst="rect">
            <a:avLst/>
          </a:prstGeom>
        </p:spPr>
      </p:pic>
      <p:pic>
        <p:nvPicPr>
          <p:cNvPr id="12" name="Picture 11">
            <a:extLst>
              <a:ext uri="{FF2B5EF4-FFF2-40B4-BE49-F238E27FC236}">
                <a16:creationId xmlns:a16="http://schemas.microsoft.com/office/drawing/2014/main" id="{02E955E3-8E27-6504-AB7C-FA298BD762D7}"/>
              </a:ext>
            </a:extLst>
          </p:cNvPr>
          <p:cNvPicPr>
            <a:picLocks noChangeAspect="1"/>
          </p:cNvPicPr>
          <p:nvPr/>
        </p:nvPicPr>
        <p:blipFill>
          <a:blip r:embed="rId5"/>
          <a:stretch>
            <a:fillRect/>
          </a:stretch>
        </p:blipFill>
        <p:spPr>
          <a:xfrm>
            <a:off x="10416480" y="1052736"/>
            <a:ext cx="513525" cy="5174010"/>
          </a:xfrm>
          <a:prstGeom prst="rect">
            <a:avLst/>
          </a:prstGeom>
        </p:spPr>
      </p:pic>
      <p:cxnSp>
        <p:nvCxnSpPr>
          <p:cNvPr id="14" name="Straight Arrow Connector 13">
            <a:extLst>
              <a:ext uri="{FF2B5EF4-FFF2-40B4-BE49-F238E27FC236}">
                <a16:creationId xmlns:a16="http://schemas.microsoft.com/office/drawing/2014/main" id="{CCF63ABB-300C-DEA3-E4A9-07FC4DE3E12F}"/>
              </a:ext>
            </a:extLst>
          </p:cNvPr>
          <p:cNvCxnSpPr>
            <a:cxnSpLocks/>
          </p:cNvCxnSpPr>
          <p:nvPr/>
        </p:nvCxnSpPr>
        <p:spPr>
          <a:xfrm flipH="1">
            <a:off x="1471475" y="2388430"/>
            <a:ext cx="388366" cy="72008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A6AA8464-D5E7-17E8-636B-0AF74F4FC171}"/>
              </a:ext>
            </a:extLst>
          </p:cNvPr>
          <p:cNvCxnSpPr>
            <a:cxnSpLocks/>
          </p:cNvCxnSpPr>
          <p:nvPr/>
        </p:nvCxnSpPr>
        <p:spPr>
          <a:xfrm>
            <a:off x="9810117" y="2492896"/>
            <a:ext cx="507149" cy="615614"/>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A48030F3-81F0-600F-02C9-4D3A7DDDC252}"/>
              </a:ext>
            </a:extLst>
          </p:cNvPr>
          <p:cNvSpPr/>
          <p:nvPr/>
        </p:nvSpPr>
        <p:spPr>
          <a:xfrm>
            <a:off x="8023500" y="1114646"/>
            <a:ext cx="1704995" cy="5861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194677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89E7-2F58-6F4E-997F-E6F2EB19B6DF}"/>
              </a:ext>
            </a:extLst>
          </p:cNvPr>
          <p:cNvSpPr>
            <a:spLocks noGrp="1"/>
          </p:cNvSpPr>
          <p:nvPr>
            <p:ph type="title"/>
          </p:nvPr>
        </p:nvSpPr>
        <p:spPr/>
        <p:txBody>
          <a:bodyPr>
            <a:normAutofit fontScale="90000"/>
          </a:bodyPr>
          <a:lstStyle/>
          <a:p>
            <a:r>
              <a:rPr lang="is-IS" dirty="0"/>
              <a:t>Aðalskipulagssjá - upplýsingar</a:t>
            </a:r>
          </a:p>
        </p:txBody>
      </p:sp>
      <p:pic>
        <p:nvPicPr>
          <p:cNvPr id="8" name="Content Placeholder 7">
            <a:extLst>
              <a:ext uri="{FF2B5EF4-FFF2-40B4-BE49-F238E27FC236}">
                <a16:creationId xmlns:a16="http://schemas.microsoft.com/office/drawing/2014/main" id="{63F87D5F-C7B5-7C06-56FE-273365D9D57F}"/>
              </a:ext>
            </a:extLst>
          </p:cNvPr>
          <p:cNvPicPr>
            <a:picLocks noGrp="1" noChangeAspect="1"/>
          </p:cNvPicPr>
          <p:nvPr>
            <p:ph idx="1"/>
          </p:nvPr>
        </p:nvPicPr>
        <p:blipFill>
          <a:blip r:embed="rId3"/>
          <a:stretch>
            <a:fillRect/>
          </a:stretch>
        </p:blipFill>
        <p:spPr>
          <a:xfrm>
            <a:off x="623392" y="980728"/>
            <a:ext cx="5225326" cy="5327650"/>
          </a:xfrm>
          <a:ln>
            <a:solidFill>
              <a:schemeClr val="tx1"/>
            </a:solidFill>
          </a:ln>
        </p:spPr>
      </p:pic>
      <p:sp>
        <p:nvSpPr>
          <p:cNvPr id="4" name="Slide Number Placeholder 3">
            <a:extLst>
              <a:ext uri="{FF2B5EF4-FFF2-40B4-BE49-F238E27FC236}">
                <a16:creationId xmlns:a16="http://schemas.microsoft.com/office/drawing/2014/main" id="{AD6BAF88-96C2-5A2F-E48B-3013114C6095}"/>
              </a:ext>
            </a:extLst>
          </p:cNvPr>
          <p:cNvSpPr>
            <a:spLocks noGrp="1"/>
          </p:cNvSpPr>
          <p:nvPr>
            <p:ph type="sldNum" sz="quarter" idx="12"/>
          </p:nvPr>
        </p:nvSpPr>
        <p:spPr/>
        <p:txBody>
          <a:bodyPr/>
          <a:lstStyle/>
          <a:p>
            <a:fld id="{EC2C6933-E9DF-4F52-BC42-3F40B5C6D41B}" type="slidenum">
              <a:rPr lang="is-IS" smtClean="0"/>
              <a:pPr/>
              <a:t>28</a:t>
            </a:fld>
            <a:endParaRPr lang="is-IS" dirty="0"/>
          </a:p>
        </p:txBody>
      </p:sp>
      <p:sp>
        <p:nvSpPr>
          <p:cNvPr id="5" name="Footer Placeholder 4">
            <a:extLst>
              <a:ext uri="{FF2B5EF4-FFF2-40B4-BE49-F238E27FC236}">
                <a16:creationId xmlns:a16="http://schemas.microsoft.com/office/drawing/2014/main" id="{439F6B44-00B7-55E6-93C0-9CBA3CC0C9B8}"/>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01282ED3-FA1A-F8EE-0016-FECB5DAA9E3A}"/>
              </a:ext>
            </a:extLst>
          </p:cNvPr>
          <p:cNvSpPr>
            <a:spLocks noGrp="1"/>
          </p:cNvSpPr>
          <p:nvPr>
            <p:ph type="dt" sz="half" idx="2"/>
          </p:nvPr>
        </p:nvSpPr>
        <p:spPr/>
        <p:txBody>
          <a:bodyPr/>
          <a:lstStyle/>
          <a:p>
            <a:fld id="{D1447CA1-F6E7-4B98-BC04-922A38E8F789}" type="datetime4">
              <a:rPr lang="is-IS" smtClean="0"/>
              <a:pPr/>
              <a:t>16. nóvember 2022</a:t>
            </a:fld>
            <a:endParaRPr lang="en-US" dirty="0"/>
          </a:p>
        </p:txBody>
      </p:sp>
      <p:pic>
        <p:nvPicPr>
          <p:cNvPr id="10" name="Picture 9">
            <a:extLst>
              <a:ext uri="{FF2B5EF4-FFF2-40B4-BE49-F238E27FC236}">
                <a16:creationId xmlns:a16="http://schemas.microsoft.com/office/drawing/2014/main" id="{1B354456-767E-1100-74CC-8AA4A97FE310}"/>
              </a:ext>
            </a:extLst>
          </p:cNvPr>
          <p:cNvPicPr>
            <a:picLocks noChangeAspect="1"/>
          </p:cNvPicPr>
          <p:nvPr/>
        </p:nvPicPr>
        <p:blipFill>
          <a:blip r:embed="rId4"/>
          <a:stretch>
            <a:fillRect/>
          </a:stretch>
        </p:blipFill>
        <p:spPr>
          <a:xfrm>
            <a:off x="6096001" y="980728"/>
            <a:ext cx="5769866" cy="5327650"/>
          </a:xfrm>
          <a:prstGeom prst="rect">
            <a:avLst/>
          </a:prstGeom>
          <a:ln>
            <a:solidFill>
              <a:schemeClr val="tx1"/>
            </a:solidFill>
          </a:ln>
        </p:spPr>
      </p:pic>
      <p:sp>
        <p:nvSpPr>
          <p:cNvPr id="12" name="Rectangle 11">
            <a:extLst>
              <a:ext uri="{FF2B5EF4-FFF2-40B4-BE49-F238E27FC236}">
                <a16:creationId xmlns:a16="http://schemas.microsoft.com/office/drawing/2014/main" id="{505F640E-FDE4-3D05-AC5C-AE04224859AE}"/>
              </a:ext>
            </a:extLst>
          </p:cNvPr>
          <p:cNvSpPr/>
          <p:nvPr/>
        </p:nvSpPr>
        <p:spPr>
          <a:xfrm>
            <a:off x="551384" y="1556792"/>
            <a:ext cx="3240360" cy="1656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3" name="Rectangle 12">
            <a:extLst>
              <a:ext uri="{FF2B5EF4-FFF2-40B4-BE49-F238E27FC236}">
                <a16:creationId xmlns:a16="http://schemas.microsoft.com/office/drawing/2014/main" id="{3FDA29B7-46C0-04C2-F6F9-775D51CF832A}"/>
              </a:ext>
            </a:extLst>
          </p:cNvPr>
          <p:cNvSpPr/>
          <p:nvPr/>
        </p:nvSpPr>
        <p:spPr>
          <a:xfrm>
            <a:off x="551384" y="3212976"/>
            <a:ext cx="3240360" cy="29523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3" name="Freeform: Shape 2">
            <a:extLst>
              <a:ext uri="{FF2B5EF4-FFF2-40B4-BE49-F238E27FC236}">
                <a16:creationId xmlns:a16="http://schemas.microsoft.com/office/drawing/2014/main" id="{4147BCCA-E55B-48BC-ADAF-AEC497627A5F}"/>
              </a:ext>
            </a:extLst>
          </p:cNvPr>
          <p:cNvSpPr/>
          <p:nvPr/>
        </p:nvSpPr>
        <p:spPr>
          <a:xfrm>
            <a:off x="4390931" y="2516863"/>
            <a:ext cx="1068309" cy="1131684"/>
          </a:xfrm>
          <a:custGeom>
            <a:avLst/>
            <a:gdLst>
              <a:gd name="connsiteX0" fmla="*/ 217283 w 1068309"/>
              <a:gd name="connsiteY0" fmla="*/ 9054 h 1131684"/>
              <a:gd name="connsiteX1" fmla="*/ 99588 w 1068309"/>
              <a:gd name="connsiteY1" fmla="*/ 199177 h 1131684"/>
              <a:gd name="connsiteX2" fmla="*/ 0 w 1068309"/>
              <a:gd name="connsiteY2" fmla="*/ 244444 h 1131684"/>
              <a:gd name="connsiteX3" fmla="*/ 434566 w 1068309"/>
              <a:gd name="connsiteY3" fmla="*/ 1131684 h 1131684"/>
              <a:gd name="connsiteX4" fmla="*/ 615635 w 1068309"/>
              <a:gd name="connsiteY4" fmla="*/ 1077363 h 1131684"/>
              <a:gd name="connsiteX5" fmla="*/ 733330 w 1068309"/>
              <a:gd name="connsiteY5" fmla="*/ 977775 h 1131684"/>
              <a:gd name="connsiteX6" fmla="*/ 869132 w 1068309"/>
              <a:gd name="connsiteY6" fmla="*/ 760491 h 1131684"/>
              <a:gd name="connsiteX7" fmla="*/ 1068309 w 1068309"/>
              <a:gd name="connsiteY7" fmla="*/ 353086 h 1131684"/>
              <a:gd name="connsiteX8" fmla="*/ 425513 w 1068309"/>
              <a:gd name="connsiteY8" fmla="*/ 0 h 1131684"/>
              <a:gd name="connsiteX9" fmla="*/ 353085 w 1068309"/>
              <a:gd name="connsiteY9" fmla="*/ 81482 h 1131684"/>
              <a:gd name="connsiteX10" fmla="*/ 217283 w 1068309"/>
              <a:gd name="connsiteY10" fmla="*/ 9054 h 113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8309" h="1131684">
                <a:moveTo>
                  <a:pt x="217283" y="9054"/>
                </a:moveTo>
                <a:lnTo>
                  <a:pt x="99588" y="199177"/>
                </a:lnTo>
                <a:lnTo>
                  <a:pt x="0" y="244444"/>
                </a:lnTo>
                <a:lnTo>
                  <a:pt x="434566" y="1131684"/>
                </a:lnTo>
                <a:lnTo>
                  <a:pt x="615635" y="1077363"/>
                </a:lnTo>
                <a:lnTo>
                  <a:pt x="733330" y="977775"/>
                </a:lnTo>
                <a:lnTo>
                  <a:pt x="869132" y="760491"/>
                </a:lnTo>
                <a:lnTo>
                  <a:pt x="1068309" y="353086"/>
                </a:lnTo>
                <a:lnTo>
                  <a:pt x="425513" y="0"/>
                </a:lnTo>
                <a:lnTo>
                  <a:pt x="353085" y="81482"/>
                </a:lnTo>
                <a:lnTo>
                  <a:pt x="217283" y="9054"/>
                </a:lnTo>
                <a:close/>
              </a:path>
            </a:pathLst>
          </a:cu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is-IS" dirty="0"/>
          </a:p>
        </p:txBody>
      </p:sp>
    </p:spTree>
    <p:extLst>
      <p:ext uri="{BB962C8B-B14F-4D97-AF65-F5344CB8AC3E}">
        <p14:creationId xmlns:p14="http://schemas.microsoft.com/office/powerpoint/2010/main" val="370178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Aðalskipulagssjá</a:t>
            </a:r>
            <a:r>
              <a:rPr lang="en-US" dirty="0"/>
              <a:t> - </a:t>
            </a:r>
            <a:r>
              <a:rPr lang="en-US" dirty="0" err="1"/>
              <a:t>landnotkunarsía</a:t>
            </a:r>
            <a:endParaRPr lang="en-US" dirty="0"/>
          </a:p>
        </p:txBody>
      </p:sp>
      <p:pic>
        <p:nvPicPr>
          <p:cNvPr id="8" name="Content Placeholder 7">
            <a:extLst>
              <a:ext uri="{FF2B5EF4-FFF2-40B4-BE49-F238E27FC236}">
                <a16:creationId xmlns:a16="http://schemas.microsoft.com/office/drawing/2014/main" id="{CD40F88B-84F3-3BEB-A90B-9363714F37A5}"/>
              </a:ext>
            </a:extLst>
          </p:cNvPr>
          <p:cNvPicPr>
            <a:picLocks noGrp="1" noChangeAspect="1"/>
          </p:cNvPicPr>
          <p:nvPr>
            <p:ph idx="1"/>
          </p:nvPr>
        </p:nvPicPr>
        <p:blipFill>
          <a:blip r:embed="rId3"/>
          <a:stretch>
            <a:fillRect/>
          </a:stretch>
        </p:blipFill>
        <p:spPr>
          <a:xfrm>
            <a:off x="463633" y="991322"/>
            <a:ext cx="6523969" cy="4957957"/>
          </a:xfrm>
          <a:ln>
            <a:solidFill>
              <a:schemeClr val="tx1"/>
            </a:solidFill>
          </a:ln>
        </p:spPr>
      </p:pic>
      <p:sp>
        <p:nvSpPr>
          <p:cNvPr id="3" name="Slide Number Placeholder 2"/>
          <p:cNvSpPr>
            <a:spLocks noGrp="1"/>
          </p:cNvSpPr>
          <p:nvPr>
            <p:ph type="sldNum" sz="quarter" idx="12"/>
          </p:nvPr>
        </p:nvSpPr>
        <p:spPr/>
        <p:txBody>
          <a:bodyPr/>
          <a:lstStyle/>
          <a:p>
            <a:fld id="{EC2C6933-E9DF-4F52-BC42-3F40B5C6D41B}" type="slidenum">
              <a:rPr lang="is-IS" smtClean="0"/>
              <a:t>29</a:t>
            </a:fld>
            <a:endParaRPr lang="is-IS"/>
          </a:p>
        </p:txBody>
      </p:sp>
      <p:sp>
        <p:nvSpPr>
          <p:cNvPr id="4" name="Footer Placeholder 3"/>
          <p:cNvSpPr>
            <a:spLocks noGrp="1"/>
          </p:cNvSpPr>
          <p:nvPr>
            <p:ph type="ftr" sz="quarter" idx="3"/>
          </p:nvPr>
        </p:nvSpPr>
        <p:spPr>
          <a:xfrm>
            <a:off x="2207567" y="6448251"/>
            <a:ext cx="3792421" cy="221112"/>
          </a:xfrm>
        </p:spPr>
        <p:txBody>
          <a:bodyPr/>
          <a:lstStyle/>
          <a:p>
            <a:endParaRPr lang="en-US" dirty="0"/>
          </a:p>
        </p:txBody>
      </p:sp>
      <p:sp>
        <p:nvSpPr>
          <p:cNvPr id="5" name="Date Placeholder 4"/>
          <p:cNvSpPr>
            <a:spLocks noGrp="1"/>
          </p:cNvSpPr>
          <p:nvPr>
            <p:ph type="dt" sz="half" idx="2"/>
          </p:nvPr>
        </p:nvSpPr>
        <p:spPr/>
        <p:txBody>
          <a:bodyPr/>
          <a:lstStyle/>
          <a:p>
            <a:r>
              <a:rPr lang="is-IS" dirty="0"/>
              <a:t>Skipulagsdagurinn 2022</a:t>
            </a:r>
            <a:endParaRPr lang="en-US" dirty="0"/>
          </a:p>
        </p:txBody>
      </p:sp>
      <p:sp>
        <p:nvSpPr>
          <p:cNvPr id="9" name="Oval 8">
            <a:extLst>
              <a:ext uri="{FF2B5EF4-FFF2-40B4-BE49-F238E27FC236}">
                <a16:creationId xmlns:a16="http://schemas.microsoft.com/office/drawing/2014/main" id="{96DF6005-4B9B-6E63-7D29-FF6884984582}"/>
              </a:ext>
            </a:extLst>
          </p:cNvPr>
          <p:cNvSpPr/>
          <p:nvPr/>
        </p:nvSpPr>
        <p:spPr>
          <a:xfrm>
            <a:off x="6672064" y="1844824"/>
            <a:ext cx="432048"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0" name="Oval 9">
            <a:extLst>
              <a:ext uri="{FF2B5EF4-FFF2-40B4-BE49-F238E27FC236}">
                <a16:creationId xmlns:a16="http://schemas.microsoft.com/office/drawing/2014/main" id="{735F5CBE-5E42-86FB-1826-11844A9C4903}"/>
              </a:ext>
            </a:extLst>
          </p:cNvPr>
          <p:cNvSpPr/>
          <p:nvPr/>
        </p:nvSpPr>
        <p:spPr>
          <a:xfrm>
            <a:off x="5567940" y="5229200"/>
            <a:ext cx="432048"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2" name="Picture 11">
            <a:extLst>
              <a:ext uri="{FF2B5EF4-FFF2-40B4-BE49-F238E27FC236}">
                <a16:creationId xmlns:a16="http://schemas.microsoft.com/office/drawing/2014/main" id="{C7A6BC57-D336-9852-F9C2-545D0B697D81}"/>
              </a:ext>
            </a:extLst>
          </p:cNvPr>
          <p:cNvPicPr>
            <a:picLocks noChangeAspect="1"/>
          </p:cNvPicPr>
          <p:nvPr/>
        </p:nvPicPr>
        <p:blipFill>
          <a:blip r:embed="rId4"/>
          <a:stretch>
            <a:fillRect/>
          </a:stretch>
        </p:blipFill>
        <p:spPr>
          <a:xfrm>
            <a:off x="7527765" y="1052736"/>
            <a:ext cx="3752811" cy="2581258"/>
          </a:xfrm>
          <a:prstGeom prst="rect">
            <a:avLst/>
          </a:prstGeom>
          <a:ln>
            <a:solidFill>
              <a:schemeClr val="tx1"/>
            </a:solidFill>
          </a:ln>
        </p:spPr>
      </p:pic>
      <p:pic>
        <p:nvPicPr>
          <p:cNvPr id="14" name="Picture 13">
            <a:extLst>
              <a:ext uri="{FF2B5EF4-FFF2-40B4-BE49-F238E27FC236}">
                <a16:creationId xmlns:a16="http://schemas.microsoft.com/office/drawing/2014/main" id="{A604DDE8-3115-B087-8F77-B21EDA50C4F5}"/>
              </a:ext>
            </a:extLst>
          </p:cNvPr>
          <p:cNvPicPr>
            <a:picLocks noChangeAspect="1"/>
          </p:cNvPicPr>
          <p:nvPr/>
        </p:nvPicPr>
        <p:blipFill>
          <a:blip r:embed="rId5"/>
          <a:stretch>
            <a:fillRect/>
          </a:stretch>
        </p:blipFill>
        <p:spPr>
          <a:xfrm>
            <a:off x="7527765" y="3720338"/>
            <a:ext cx="3523842" cy="2832972"/>
          </a:xfrm>
          <a:prstGeom prst="rect">
            <a:avLst/>
          </a:prstGeom>
          <a:ln>
            <a:solidFill>
              <a:schemeClr val="tx1"/>
            </a:solidFill>
          </a:ln>
        </p:spPr>
      </p:pic>
      <p:sp>
        <p:nvSpPr>
          <p:cNvPr id="15" name="TextBox 14">
            <a:extLst>
              <a:ext uri="{FF2B5EF4-FFF2-40B4-BE49-F238E27FC236}">
                <a16:creationId xmlns:a16="http://schemas.microsoft.com/office/drawing/2014/main" id="{868AF7F1-709C-AD38-E07D-4DE615323659}"/>
              </a:ext>
            </a:extLst>
          </p:cNvPr>
          <p:cNvSpPr txBox="1"/>
          <p:nvPr/>
        </p:nvSpPr>
        <p:spPr>
          <a:xfrm>
            <a:off x="7824192" y="2852107"/>
            <a:ext cx="2347117" cy="276999"/>
          </a:xfrm>
          <a:prstGeom prst="rect">
            <a:avLst/>
          </a:prstGeom>
          <a:noFill/>
        </p:spPr>
        <p:txBody>
          <a:bodyPr wrap="none" rtlCol="0">
            <a:spAutoFit/>
          </a:bodyPr>
          <a:lstStyle/>
          <a:p>
            <a:r>
              <a:rPr lang="is-IS" sz="1200" dirty="0"/>
              <a:t>Íbúðarbyggð og samfélagsþjónusta</a:t>
            </a:r>
          </a:p>
        </p:txBody>
      </p:sp>
      <p:sp>
        <p:nvSpPr>
          <p:cNvPr id="16" name="TextBox 15">
            <a:extLst>
              <a:ext uri="{FF2B5EF4-FFF2-40B4-BE49-F238E27FC236}">
                <a16:creationId xmlns:a16="http://schemas.microsoft.com/office/drawing/2014/main" id="{F1E45D9A-89A8-FD87-4510-ED5FFD061EA0}"/>
              </a:ext>
            </a:extLst>
          </p:cNvPr>
          <p:cNvSpPr txBox="1"/>
          <p:nvPr/>
        </p:nvSpPr>
        <p:spPr>
          <a:xfrm>
            <a:off x="7527765" y="5637525"/>
            <a:ext cx="2298643" cy="276999"/>
          </a:xfrm>
          <a:prstGeom prst="rect">
            <a:avLst/>
          </a:prstGeom>
          <a:noFill/>
        </p:spPr>
        <p:txBody>
          <a:bodyPr wrap="none" rtlCol="0">
            <a:spAutoFit/>
          </a:bodyPr>
          <a:lstStyle/>
          <a:p>
            <a:r>
              <a:rPr lang="is-IS" sz="1200" dirty="0"/>
              <a:t>Athafnasvæði, hafnir og miðsvæði</a:t>
            </a:r>
          </a:p>
        </p:txBody>
      </p:sp>
    </p:spTree>
    <p:extLst>
      <p:ext uri="{BB962C8B-B14F-4D97-AF65-F5344CB8AC3E}">
        <p14:creationId xmlns:p14="http://schemas.microsoft.com/office/powerpoint/2010/main" val="3307346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CDDC-48BB-07E6-1A74-1BC4727138E2}"/>
              </a:ext>
            </a:extLst>
          </p:cNvPr>
          <p:cNvSpPr>
            <a:spLocks noGrp="1"/>
          </p:cNvSpPr>
          <p:nvPr>
            <p:ph type="title"/>
          </p:nvPr>
        </p:nvSpPr>
        <p:spPr/>
        <p:txBody>
          <a:bodyPr>
            <a:normAutofit fontScale="90000"/>
          </a:bodyPr>
          <a:lstStyle/>
          <a:p>
            <a:r>
              <a:rPr lang="is-IS" dirty="0"/>
              <a:t>Hvað er Skipulagsgátt?</a:t>
            </a:r>
          </a:p>
        </p:txBody>
      </p:sp>
      <p:sp>
        <p:nvSpPr>
          <p:cNvPr id="3" name="Content Placeholder 2">
            <a:extLst>
              <a:ext uri="{FF2B5EF4-FFF2-40B4-BE49-F238E27FC236}">
                <a16:creationId xmlns:a16="http://schemas.microsoft.com/office/drawing/2014/main" id="{88B2DB7A-A16F-D788-D76A-68A8B2B891F0}"/>
              </a:ext>
            </a:extLst>
          </p:cNvPr>
          <p:cNvSpPr>
            <a:spLocks noGrp="1"/>
          </p:cNvSpPr>
          <p:nvPr>
            <p:ph idx="1"/>
          </p:nvPr>
        </p:nvSpPr>
        <p:spPr/>
        <p:txBody>
          <a:bodyPr/>
          <a:lstStyle/>
          <a:p>
            <a:r>
              <a:rPr lang="is-IS" dirty="0"/>
              <a:t>Skipulagsgátt á rót sína í skipulagslögum og lögum um umhverfismat framkvæmda og áætlana</a:t>
            </a:r>
          </a:p>
          <a:p>
            <a:endParaRPr lang="is-IS" dirty="0"/>
          </a:p>
          <a:p>
            <a:pPr>
              <a:lnSpc>
                <a:spcPct val="107000"/>
              </a:lnSpc>
              <a:spcAft>
                <a:spcPts val="800"/>
              </a:spcAft>
            </a:pPr>
            <a:r>
              <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Í skipulagslögum segir (46. gr. 4. mgr.): </a:t>
            </a:r>
            <a:r>
              <a:rPr lang="is-IS" sz="2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is-IS" sz="2000" i="1"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rPr>
              <a:t>Skipulagsstofnun skal starfrækja landfræðilega gagna- og samráðsgátt </a:t>
            </a:r>
            <a:r>
              <a:rPr lang="is-IS" sz="2000" b="1" i="1"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rPr>
              <a:t>um gerð landsskipulagsstefnu og skipulagsáætlana, þ.m.t. skipulag haf- og strandsvæða, umhverfismat og framkvæmdaleyfi</a:t>
            </a:r>
            <a:r>
              <a:rPr lang="is-IS" sz="2000" i="1"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rPr>
              <a:t>. Nota skal gáttina við skipulagsgerð og útgáfu framkvæmdaleyfa og skulu allar umsagnir berast í gáttina. Aðgangur að gáttinni skal vera öllum opinn og án endurgjalds.</a:t>
            </a:r>
            <a:r>
              <a:rPr lang="is-IS" sz="2000" i="1" dirty="0">
                <a:effectLst/>
                <a:latin typeface="Calibri" panose="020F0502020204030204" pitchFamily="34" charset="0"/>
                <a:ea typeface="Calibri" panose="020F0502020204030204" pitchFamily="34" charset="0"/>
                <a:cs typeface="Times New Roman" panose="02020603050405020304" pitchFamily="18" charset="0"/>
              </a:rPr>
              <a:t>“</a:t>
            </a:r>
            <a:endParaRPr lang="is-I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s-IS" sz="2000"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rPr>
              <a:t>Í lögum um umhverfismat segir (7. gr.): </a:t>
            </a:r>
            <a:r>
              <a:rPr lang="is-IS" sz="2000" i="1"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rPr>
              <a:t>„Skipulagsstofnun starfrækir landfræðilega gagna- og samráðsgátt um </a:t>
            </a:r>
            <a:r>
              <a:rPr lang="is-IS" sz="2000" b="1" i="1"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rPr>
              <a:t>skipulag, umhverfismat og leyfisveitingar</a:t>
            </a:r>
            <a:r>
              <a:rPr lang="is-IS" sz="2000" i="1"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rPr>
              <a:t>. Þar skal birta gögn, ákvarðanir og umsagnir vegna umhverfismats framkvæmda og áætlana og leyfa til framkvæmdar. Allar umsagnir samkvæmt lögum þessum skulu berast í gáttina. Aðgangur að gáttinni er öllum opinn og án endurgjalds.“</a:t>
            </a:r>
            <a:endParaRPr lang="is-I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Í báðum lögum er gert ráð fyrir að viðkomandi lagagreinar komi til framkvæmda þann 1. desember 2022. </a:t>
            </a:r>
            <a:endParaRPr lang="is-I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is-IS" dirty="0"/>
          </a:p>
        </p:txBody>
      </p:sp>
      <p:sp>
        <p:nvSpPr>
          <p:cNvPr id="4" name="Slide Number Placeholder 3">
            <a:extLst>
              <a:ext uri="{FF2B5EF4-FFF2-40B4-BE49-F238E27FC236}">
                <a16:creationId xmlns:a16="http://schemas.microsoft.com/office/drawing/2014/main" id="{B01A3CE8-FB62-F2B8-A666-87CEEFA4DFB7}"/>
              </a:ext>
            </a:extLst>
          </p:cNvPr>
          <p:cNvSpPr>
            <a:spLocks noGrp="1"/>
          </p:cNvSpPr>
          <p:nvPr>
            <p:ph type="sldNum" sz="quarter" idx="12"/>
          </p:nvPr>
        </p:nvSpPr>
        <p:spPr/>
        <p:txBody>
          <a:bodyPr/>
          <a:lstStyle/>
          <a:p>
            <a:fld id="{EC2C6933-E9DF-4F52-BC42-3F40B5C6D41B}" type="slidenum">
              <a:rPr lang="is-IS" smtClean="0"/>
              <a:pPr/>
              <a:t>3</a:t>
            </a:fld>
            <a:endParaRPr lang="is-IS" dirty="0"/>
          </a:p>
        </p:txBody>
      </p:sp>
      <p:sp>
        <p:nvSpPr>
          <p:cNvPr id="5" name="Footer Placeholder 4">
            <a:extLst>
              <a:ext uri="{FF2B5EF4-FFF2-40B4-BE49-F238E27FC236}">
                <a16:creationId xmlns:a16="http://schemas.microsoft.com/office/drawing/2014/main" id="{A88CABAA-1DF6-BFF6-7013-09F167FADC9A}"/>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2AB0CD33-A962-3123-7F45-BC9B39DD7CE3}"/>
              </a:ext>
            </a:extLst>
          </p:cNvPr>
          <p:cNvSpPr>
            <a:spLocks noGrp="1"/>
          </p:cNvSpPr>
          <p:nvPr>
            <p:ph type="dt" sz="half" idx="2"/>
          </p:nvPr>
        </p:nvSpPr>
        <p:spPr/>
        <p:txBody>
          <a:bodyPr/>
          <a:lstStyle/>
          <a:p>
            <a:r>
              <a:rPr lang="is-IS" dirty="0"/>
              <a:t>Skipulagsdagurinn 2022</a:t>
            </a:r>
          </a:p>
        </p:txBody>
      </p:sp>
    </p:spTree>
    <p:extLst>
      <p:ext uri="{BB962C8B-B14F-4D97-AF65-F5344CB8AC3E}">
        <p14:creationId xmlns:p14="http://schemas.microsoft.com/office/powerpoint/2010/main" val="1200017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Aðalskipulagssjá</a:t>
            </a:r>
            <a:r>
              <a:rPr lang="en-US" dirty="0"/>
              <a:t> - </a:t>
            </a:r>
            <a:r>
              <a:rPr lang="en-US" dirty="0" err="1"/>
              <a:t>breytingasaga</a:t>
            </a:r>
            <a:endParaRPr lang="en-US" dirty="0"/>
          </a:p>
        </p:txBody>
      </p:sp>
      <p:pic>
        <p:nvPicPr>
          <p:cNvPr id="8" name="Content Placeholder 7">
            <a:extLst>
              <a:ext uri="{FF2B5EF4-FFF2-40B4-BE49-F238E27FC236}">
                <a16:creationId xmlns:a16="http://schemas.microsoft.com/office/drawing/2014/main" id="{9A3C1D31-3603-ACFE-DAB5-4EFB8980A43B}"/>
              </a:ext>
            </a:extLst>
          </p:cNvPr>
          <p:cNvPicPr>
            <a:picLocks noGrp="1" noChangeAspect="1"/>
          </p:cNvPicPr>
          <p:nvPr>
            <p:ph idx="1"/>
          </p:nvPr>
        </p:nvPicPr>
        <p:blipFill>
          <a:blip r:embed="rId3"/>
          <a:stretch>
            <a:fillRect/>
          </a:stretch>
        </p:blipFill>
        <p:spPr>
          <a:xfrm>
            <a:off x="479376" y="981075"/>
            <a:ext cx="7889744" cy="5327650"/>
          </a:xfrm>
          <a:ln>
            <a:solidFill>
              <a:schemeClr val="tx1"/>
            </a:solidFill>
          </a:ln>
        </p:spPr>
      </p:pic>
      <p:sp>
        <p:nvSpPr>
          <p:cNvPr id="3" name="Slide Number Placeholder 2"/>
          <p:cNvSpPr>
            <a:spLocks noGrp="1"/>
          </p:cNvSpPr>
          <p:nvPr>
            <p:ph type="sldNum" sz="quarter" idx="12"/>
          </p:nvPr>
        </p:nvSpPr>
        <p:spPr/>
        <p:txBody>
          <a:bodyPr/>
          <a:lstStyle/>
          <a:p>
            <a:fld id="{EC2C6933-E9DF-4F52-BC42-3F40B5C6D41B}" type="slidenum">
              <a:rPr lang="is-IS" smtClean="0"/>
              <a:t>30</a:t>
            </a:fld>
            <a:endParaRPr lang="is-IS"/>
          </a:p>
        </p:txBody>
      </p:sp>
      <p:sp>
        <p:nvSpPr>
          <p:cNvPr id="4" name="Footer Placeholder 3"/>
          <p:cNvSpPr>
            <a:spLocks noGrp="1"/>
          </p:cNvSpPr>
          <p:nvPr>
            <p:ph type="ftr" sz="quarter" idx="3"/>
          </p:nvPr>
        </p:nvSpPr>
        <p:spPr>
          <a:xfrm>
            <a:off x="2207567" y="6448251"/>
            <a:ext cx="3792421" cy="221112"/>
          </a:xfrm>
        </p:spPr>
        <p:txBody>
          <a:bodyPr/>
          <a:lstStyle/>
          <a:p>
            <a:endParaRPr lang="en-US" dirty="0"/>
          </a:p>
        </p:txBody>
      </p:sp>
      <p:sp>
        <p:nvSpPr>
          <p:cNvPr id="5" name="Date Placeholder 4"/>
          <p:cNvSpPr>
            <a:spLocks noGrp="1"/>
          </p:cNvSpPr>
          <p:nvPr>
            <p:ph type="dt" sz="half" idx="2"/>
          </p:nvPr>
        </p:nvSpPr>
        <p:spPr/>
        <p:txBody>
          <a:bodyPr/>
          <a:lstStyle/>
          <a:p>
            <a:r>
              <a:rPr lang="is-IS" dirty="0"/>
              <a:t>Skipulagsdagurinn 2022</a:t>
            </a:r>
            <a:endParaRPr lang="en-US" dirty="0"/>
          </a:p>
        </p:txBody>
      </p:sp>
      <p:sp>
        <p:nvSpPr>
          <p:cNvPr id="9" name="Oval 8">
            <a:extLst>
              <a:ext uri="{FF2B5EF4-FFF2-40B4-BE49-F238E27FC236}">
                <a16:creationId xmlns:a16="http://schemas.microsoft.com/office/drawing/2014/main" id="{0FEBDD1A-205D-2B74-0557-52F126FC572F}"/>
              </a:ext>
            </a:extLst>
          </p:cNvPr>
          <p:cNvSpPr/>
          <p:nvPr/>
        </p:nvSpPr>
        <p:spPr>
          <a:xfrm>
            <a:off x="8060652" y="3428876"/>
            <a:ext cx="432048"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1" name="Picture 10">
            <a:extLst>
              <a:ext uri="{FF2B5EF4-FFF2-40B4-BE49-F238E27FC236}">
                <a16:creationId xmlns:a16="http://schemas.microsoft.com/office/drawing/2014/main" id="{C0AC2414-4080-1139-AAEB-28AA05440024}"/>
              </a:ext>
            </a:extLst>
          </p:cNvPr>
          <p:cNvPicPr>
            <a:picLocks noChangeAspect="1"/>
          </p:cNvPicPr>
          <p:nvPr/>
        </p:nvPicPr>
        <p:blipFill>
          <a:blip r:embed="rId4"/>
          <a:stretch>
            <a:fillRect/>
          </a:stretch>
        </p:blipFill>
        <p:spPr>
          <a:xfrm>
            <a:off x="8782567" y="1916832"/>
            <a:ext cx="3074073" cy="1721481"/>
          </a:xfrm>
          <a:prstGeom prst="rect">
            <a:avLst/>
          </a:prstGeom>
          <a:ln>
            <a:solidFill>
              <a:schemeClr val="tx1"/>
            </a:solidFill>
          </a:ln>
        </p:spPr>
      </p:pic>
      <p:pic>
        <p:nvPicPr>
          <p:cNvPr id="13" name="Picture 12">
            <a:extLst>
              <a:ext uri="{FF2B5EF4-FFF2-40B4-BE49-F238E27FC236}">
                <a16:creationId xmlns:a16="http://schemas.microsoft.com/office/drawing/2014/main" id="{23138531-0F5D-A43F-D7D5-E55DBED28097}"/>
              </a:ext>
            </a:extLst>
          </p:cNvPr>
          <p:cNvPicPr>
            <a:picLocks noChangeAspect="1"/>
          </p:cNvPicPr>
          <p:nvPr/>
        </p:nvPicPr>
        <p:blipFill>
          <a:blip r:embed="rId5"/>
          <a:stretch>
            <a:fillRect/>
          </a:stretch>
        </p:blipFill>
        <p:spPr>
          <a:xfrm>
            <a:off x="6492762" y="3936461"/>
            <a:ext cx="4017667" cy="2747914"/>
          </a:xfrm>
          <a:prstGeom prst="rect">
            <a:avLst/>
          </a:prstGeom>
        </p:spPr>
      </p:pic>
      <p:cxnSp>
        <p:nvCxnSpPr>
          <p:cNvPr id="15" name="Straight Arrow Connector 14">
            <a:extLst>
              <a:ext uri="{FF2B5EF4-FFF2-40B4-BE49-F238E27FC236}">
                <a16:creationId xmlns:a16="http://schemas.microsoft.com/office/drawing/2014/main" id="{B420B895-C28C-4A1B-034A-2C6951E67131}"/>
              </a:ext>
            </a:extLst>
          </p:cNvPr>
          <p:cNvCxnSpPr/>
          <p:nvPr/>
        </p:nvCxnSpPr>
        <p:spPr>
          <a:xfrm>
            <a:off x="7902738" y="2132856"/>
            <a:ext cx="785550" cy="216024"/>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533B451-51FC-6A4A-5DE7-CA2209BDBF22}"/>
              </a:ext>
            </a:extLst>
          </p:cNvPr>
          <p:cNvCxnSpPr>
            <a:cxnSpLocks/>
          </p:cNvCxnSpPr>
          <p:nvPr/>
        </p:nvCxnSpPr>
        <p:spPr>
          <a:xfrm flipH="1">
            <a:off x="8861894" y="3571301"/>
            <a:ext cx="853302" cy="654783"/>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7434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Aðalskipulagssjá</a:t>
            </a:r>
            <a:r>
              <a:rPr lang="en-US" dirty="0"/>
              <a:t> - </a:t>
            </a:r>
            <a:r>
              <a:rPr lang="en-US" dirty="0" err="1"/>
              <a:t>breytingasaga</a:t>
            </a:r>
            <a:endParaRPr lang="en-US" dirty="0"/>
          </a:p>
        </p:txBody>
      </p:sp>
      <p:sp>
        <p:nvSpPr>
          <p:cNvPr id="3" name="Slide Number Placeholder 2"/>
          <p:cNvSpPr>
            <a:spLocks noGrp="1"/>
          </p:cNvSpPr>
          <p:nvPr>
            <p:ph type="sldNum" sz="quarter" idx="12"/>
          </p:nvPr>
        </p:nvSpPr>
        <p:spPr/>
        <p:txBody>
          <a:bodyPr/>
          <a:lstStyle/>
          <a:p>
            <a:fld id="{EC2C6933-E9DF-4F52-BC42-3F40B5C6D41B}" type="slidenum">
              <a:rPr lang="is-IS" smtClean="0"/>
              <a:t>31</a:t>
            </a:fld>
            <a:endParaRPr lang="is-IS"/>
          </a:p>
        </p:txBody>
      </p:sp>
      <p:sp>
        <p:nvSpPr>
          <p:cNvPr id="4" name="Footer Placeholder 3"/>
          <p:cNvSpPr>
            <a:spLocks noGrp="1"/>
          </p:cNvSpPr>
          <p:nvPr>
            <p:ph type="ftr" sz="quarter" idx="3"/>
          </p:nvPr>
        </p:nvSpPr>
        <p:spPr>
          <a:xfrm>
            <a:off x="2207567" y="6448251"/>
            <a:ext cx="3792421" cy="221112"/>
          </a:xfrm>
        </p:spPr>
        <p:txBody>
          <a:bodyPr/>
          <a:lstStyle/>
          <a:p>
            <a:endParaRPr lang="en-US" dirty="0"/>
          </a:p>
        </p:txBody>
      </p:sp>
      <p:sp>
        <p:nvSpPr>
          <p:cNvPr id="5" name="Date Placeholder 4"/>
          <p:cNvSpPr>
            <a:spLocks noGrp="1"/>
          </p:cNvSpPr>
          <p:nvPr>
            <p:ph type="dt" sz="half" idx="2"/>
          </p:nvPr>
        </p:nvSpPr>
        <p:spPr/>
        <p:txBody>
          <a:bodyPr/>
          <a:lstStyle/>
          <a:p>
            <a:r>
              <a:rPr lang="is-IS" dirty="0"/>
              <a:t>Skipulagsdagurinn 2022</a:t>
            </a:r>
            <a:endParaRPr lang="en-US" dirty="0"/>
          </a:p>
        </p:txBody>
      </p:sp>
      <p:pic>
        <p:nvPicPr>
          <p:cNvPr id="10" name="Picture 9">
            <a:extLst>
              <a:ext uri="{FF2B5EF4-FFF2-40B4-BE49-F238E27FC236}">
                <a16:creationId xmlns:a16="http://schemas.microsoft.com/office/drawing/2014/main" id="{7B9DFA5A-2F89-96B9-60EF-47E274C20A85}"/>
              </a:ext>
            </a:extLst>
          </p:cNvPr>
          <p:cNvPicPr>
            <a:picLocks noChangeAspect="1"/>
          </p:cNvPicPr>
          <p:nvPr/>
        </p:nvPicPr>
        <p:blipFill>
          <a:blip r:embed="rId3"/>
          <a:stretch>
            <a:fillRect/>
          </a:stretch>
        </p:blipFill>
        <p:spPr>
          <a:xfrm>
            <a:off x="5663952" y="1124744"/>
            <a:ext cx="5159190" cy="4138568"/>
          </a:xfrm>
          <a:prstGeom prst="rect">
            <a:avLst/>
          </a:prstGeom>
          <a:ln>
            <a:solidFill>
              <a:schemeClr val="tx1"/>
            </a:solidFill>
          </a:ln>
        </p:spPr>
      </p:pic>
      <p:pic>
        <p:nvPicPr>
          <p:cNvPr id="12" name="Picture 11">
            <a:extLst>
              <a:ext uri="{FF2B5EF4-FFF2-40B4-BE49-F238E27FC236}">
                <a16:creationId xmlns:a16="http://schemas.microsoft.com/office/drawing/2014/main" id="{DA190FCF-DB26-D8A6-2907-7F547EBA4949}"/>
              </a:ext>
            </a:extLst>
          </p:cNvPr>
          <p:cNvPicPr>
            <a:picLocks noChangeAspect="1"/>
          </p:cNvPicPr>
          <p:nvPr/>
        </p:nvPicPr>
        <p:blipFill>
          <a:blip r:embed="rId4"/>
          <a:stretch>
            <a:fillRect/>
          </a:stretch>
        </p:blipFill>
        <p:spPr>
          <a:xfrm>
            <a:off x="424434" y="1124744"/>
            <a:ext cx="5026520" cy="4129338"/>
          </a:xfrm>
          <a:prstGeom prst="rect">
            <a:avLst/>
          </a:prstGeom>
          <a:ln>
            <a:solidFill>
              <a:schemeClr val="tx1"/>
            </a:solidFill>
          </a:ln>
        </p:spPr>
      </p:pic>
      <p:pic>
        <p:nvPicPr>
          <p:cNvPr id="8" name="Content Placeholder 7">
            <a:extLst>
              <a:ext uri="{FF2B5EF4-FFF2-40B4-BE49-F238E27FC236}">
                <a16:creationId xmlns:a16="http://schemas.microsoft.com/office/drawing/2014/main" id="{6F5E457B-2F96-6A40-7958-4C7851F07E0A}"/>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8400256" y="4149080"/>
            <a:ext cx="3595664" cy="2073903"/>
          </a:xfrm>
          <a:ln>
            <a:solidFill>
              <a:schemeClr val="tx1"/>
            </a:solidFill>
          </a:ln>
        </p:spPr>
      </p:pic>
    </p:spTree>
    <p:extLst>
      <p:ext uri="{BB962C8B-B14F-4D97-AF65-F5344CB8AC3E}">
        <p14:creationId xmlns:p14="http://schemas.microsoft.com/office/powerpoint/2010/main" val="3353663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Aðalskipulagssjá</a:t>
            </a:r>
            <a:r>
              <a:rPr lang="en-US" dirty="0"/>
              <a:t> - </a:t>
            </a:r>
            <a:r>
              <a:rPr lang="en-US" dirty="0" err="1"/>
              <a:t>niðurhal</a:t>
            </a:r>
            <a:endParaRPr lang="en-US" dirty="0"/>
          </a:p>
        </p:txBody>
      </p:sp>
      <p:pic>
        <p:nvPicPr>
          <p:cNvPr id="8" name="Content Placeholder 7">
            <a:extLst>
              <a:ext uri="{FF2B5EF4-FFF2-40B4-BE49-F238E27FC236}">
                <a16:creationId xmlns:a16="http://schemas.microsoft.com/office/drawing/2014/main" id="{5CAD1989-51BA-B973-1DE4-C07A1EBBE4C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209730" y="1209271"/>
            <a:ext cx="7675702" cy="4871258"/>
          </a:xfrm>
          <a:ln>
            <a:solidFill>
              <a:schemeClr val="tx1"/>
            </a:solidFill>
          </a:ln>
        </p:spPr>
      </p:pic>
      <p:sp>
        <p:nvSpPr>
          <p:cNvPr id="3" name="Slide Number Placeholder 2"/>
          <p:cNvSpPr>
            <a:spLocks noGrp="1"/>
          </p:cNvSpPr>
          <p:nvPr>
            <p:ph type="sldNum" sz="quarter" idx="12"/>
          </p:nvPr>
        </p:nvSpPr>
        <p:spPr/>
        <p:txBody>
          <a:bodyPr/>
          <a:lstStyle/>
          <a:p>
            <a:fld id="{EC2C6933-E9DF-4F52-BC42-3F40B5C6D41B}" type="slidenum">
              <a:rPr lang="is-IS" smtClean="0"/>
              <a:t>32</a:t>
            </a:fld>
            <a:endParaRPr lang="is-IS"/>
          </a:p>
        </p:txBody>
      </p:sp>
      <p:sp>
        <p:nvSpPr>
          <p:cNvPr id="4" name="Footer Placeholder 3"/>
          <p:cNvSpPr>
            <a:spLocks noGrp="1"/>
          </p:cNvSpPr>
          <p:nvPr>
            <p:ph type="ftr" sz="quarter" idx="3"/>
          </p:nvPr>
        </p:nvSpPr>
        <p:spPr>
          <a:xfrm>
            <a:off x="2207567" y="6448251"/>
            <a:ext cx="3792421" cy="221112"/>
          </a:xfrm>
        </p:spPr>
        <p:txBody>
          <a:bodyPr/>
          <a:lstStyle/>
          <a:p>
            <a:endParaRPr lang="en-US" dirty="0"/>
          </a:p>
        </p:txBody>
      </p:sp>
      <p:sp>
        <p:nvSpPr>
          <p:cNvPr id="5" name="Date Placeholder 4"/>
          <p:cNvSpPr>
            <a:spLocks noGrp="1"/>
          </p:cNvSpPr>
          <p:nvPr>
            <p:ph type="dt" sz="half" idx="2"/>
          </p:nvPr>
        </p:nvSpPr>
        <p:spPr/>
        <p:txBody>
          <a:bodyPr/>
          <a:lstStyle/>
          <a:p>
            <a:r>
              <a:rPr lang="is-IS" dirty="0"/>
              <a:t>Skipulagsdagurinn 2022</a:t>
            </a:r>
            <a:endParaRPr lang="en-US" dirty="0"/>
          </a:p>
        </p:txBody>
      </p:sp>
      <p:sp>
        <p:nvSpPr>
          <p:cNvPr id="9" name="Oval 8">
            <a:extLst>
              <a:ext uri="{FF2B5EF4-FFF2-40B4-BE49-F238E27FC236}">
                <a16:creationId xmlns:a16="http://schemas.microsoft.com/office/drawing/2014/main" id="{3C79BE25-80F9-03BF-2DFF-E81E853B7124}"/>
              </a:ext>
            </a:extLst>
          </p:cNvPr>
          <p:cNvSpPr/>
          <p:nvPr/>
        </p:nvSpPr>
        <p:spPr>
          <a:xfrm>
            <a:off x="9550222" y="4293096"/>
            <a:ext cx="432048"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4042089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Aðalskipulagssjá</a:t>
            </a:r>
            <a:r>
              <a:rPr lang="en-US" dirty="0"/>
              <a:t> - </a:t>
            </a:r>
            <a:r>
              <a:rPr lang="en-US" dirty="0" err="1"/>
              <a:t>það</a:t>
            </a:r>
            <a:r>
              <a:rPr lang="en-US" dirty="0"/>
              <a:t> </a:t>
            </a:r>
            <a:r>
              <a:rPr lang="en-US" dirty="0" err="1"/>
              <a:t>sem</a:t>
            </a:r>
            <a:r>
              <a:rPr lang="en-US" dirty="0"/>
              <a:t> ekki </a:t>
            </a:r>
            <a:r>
              <a:rPr lang="en-US" dirty="0" err="1"/>
              <a:t>sést</a:t>
            </a:r>
            <a:endParaRPr lang="en-US" dirty="0"/>
          </a:p>
        </p:txBody>
      </p:sp>
      <p:pic>
        <p:nvPicPr>
          <p:cNvPr id="8" name="Content Placeholder 7">
            <a:extLst>
              <a:ext uri="{FF2B5EF4-FFF2-40B4-BE49-F238E27FC236}">
                <a16:creationId xmlns:a16="http://schemas.microsoft.com/office/drawing/2014/main" id="{53E5D652-F0C0-0B74-E5CF-4474221B62C8}"/>
              </a:ext>
            </a:extLst>
          </p:cNvPr>
          <p:cNvPicPr>
            <a:picLocks noGrp="1" noChangeAspect="1"/>
          </p:cNvPicPr>
          <p:nvPr>
            <p:ph idx="1"/>
          </p:nvPr>
        </p:nvPicPr>
        <p:blipFill>
          <a:blip r:embed="rId3"/>
          <a:stretch>
            <a:fillRect/>
          </a:stretch>
        </p:blipFill>
        <p:spPr>
          <a:xfrm>
            <a:off x="2180431" y="1116012"/>
            <a:ext cx="7734300" cy="5057775"/>
          </a:xfrm>
          <a:ln>
            <a:solidFill>
              <a:schemeClr val="tx1"/>
            </a:solidFill>
          </a:ln>
        </p:spPr>
      </p:pic>
      <p:sp>
        <p:nvSpPr>
          <p:cNvPr id="3" name="Slide Number Placeholder 2"/>
          <p:cNvSpPr>
            <a:spLocks noGrp="1"/>
          </p:cNvSpPr>
          <p:nvPr>
            <p:ph type="sldNum" sz="quarter" idx="12"/>
          </p:nvPr>
        </p:nvSpPr>
        <p:spPr/>
        <p:txBody>
          <a:bodyPr/>
          <a:lstStyle/>
          <a:p>
            <a:fld id="{EC2C6933-E9DF-4F52-BC42-3F40B5C6D41B}" type="slidenum">
              <a:rPr lang="is-IS" smtClean="0"/>
              <a:t>33</a:t>
            </a:fld>
            <a:endParaRPr lang="is-IS"/>
          </a:p>
        </p:txBody>
      </p:sp>
      <p:sp>
        <p:nvSpPr>
          <p:cNvPr id="4" name="Footer Placeholder 3"/>
          <p:cNvSpPr>
            <a:spLocks noGrp="1"/>
          </p:cNvSpPr>
          <p:nvPr>
            <p:ph type="ftr" sz="quarter" idx="3"/>
          </p:nvPr>
        </p:nvSpPr>
        <p:spPr>
          <a:xfrm>
            <a:off x="2207567" y="6448251"/>
            <a:ext cx="3792421" cy="221112"/>
          </a:xfrm>
        </p:spPr>
        <p:txBody>
          <a:bodyPr/>
          <a:lstStyle/>
          <a:p>
            <a:endParaRPr lang="en-US" dirty="0"/>
          </a:p>
        </p:txBody>
      </p:sp>
      <p:sp>
        <p:nvSpPr>
          <p:cNvPr id="5" name="Date Placeholder 4"/>
          <p:cNvSpPr>
            <a:spLocks noGrp="1"/>
          </p:cNvSpPr>
          <p:nvPr>
            <p:ph type="dt" sz="half" idx="2"/>
          </p:nvPr>
        </p:nvSpPr>
        <p:spPr/>
        <p:txBody>
          <a:bodyPr/>
          <a:lstStyle/>
          <a:p>
            <a:r>
              <a:rPr lang="is-IS" dirty="0"/>
              <a:t>Skipulagsdagurinn 2022</a:t>
            </a:r>
            <a:endParaRPr lang="en-US" dirty="0"/>
          </a:p>
        </p:txBody>
      </p:sp>
      <p:pic>
        <p:nvPicPr>
          <p:cNvPr id="10" name="Picture 9">
            <a:extLst>
              <a:ext uri="{FF2B5EF4-FFF2-40B4-BE49-F238E27FC236}">
                <a16:creationId xmlns:a16="http://schemas.microsoft.com/office/drawing/2014/main" id="{7D913C6C-361B-AC35-2131-DE49B6460CC3}"/>
              </a:ext>
            </a:extLst>
          </p:cNvPr>
          <p:cNvPicPr>
            <a:picLocks noChangeAspect="1"/>
          </p:cNvPicPr>
          <p:nvPr/>
        </p:nvPicPr>
        <p:blipFill>
          <a:blip r:embed="rId4"/>
          <a:stretch>
            <a:fillRect/>
          </a:stretch>
        </p:blipFill>
        <p:spPr>
          <a:xfrm>
            <a:off x="488163" y="3212976"/>
            <a:ext cx="3578211" cy="2529012"/>
          </a:xfrm>
          <a:prstGeom prst="rect">
            <a:avLst/>
          </a:prstGeom>
        </p:spPr>
      </p:pic>
      <p:cxnSp>
        <p:nvCxnSpPr>
          <p:cNvPr id="11" name="Straight Arrow Connector 10">
            <a:extLst>
              <a:ext uri="{FF2B5EF4-FFF2-40B4-BE49-F238E27FC236}">
                <a16:creationId xmlns:a16="http://schemas.microsoft.com/office/drawing/2014/main" id="{E2CC03EC-96A6-4550-F00A-EB011767F069}"/>
              </a:ext>
            </a:extLst>
          </p:cNvPr>
          <p:cNvCxnSpPr>
            <a:cxnSpLocks/>
          </p:cNvCxnSpPr>
          <p:nvPr/>
        </p:nvCxnSpPr>
        <p:spPr>
          <a:xfrm flipH="1">
            <a:off x="3863752" y="2879685"/>
            <a:ext cx="493262" cy="327392"/>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8576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Aðalskipulagssjá</a:t>
            </a:r>
            <a:r>
              <a:rPr lang="en-US" dirty="0"/>
              <a:t> - á </a:t>
            </a:r>
            <a:r>
              <a:rPr lang="en-US" dirty="0" err="1"/>
              <a:t>döfinni</a:t>
            </a:r>
            <a:endParaRPr lang="en-US" dirty="0"/>
          </a:p>
        </p:txBody>
      </p:sp>
      <p:sp>
        <p:nvSpPr>
          <p:cNvPr id="7" name="Content Placeholder 6"/>
          <p:cNvSpPr>
            <a:spLocks noGrp="1"/>
          </p:cNvSpPr>
          <p:nvPr>
            <p:ph idx="1"/>
          </p:nvPr>
        </p:nvSpPr>
        <p:spPr/>
        <p:txBody>
          <a:bodyPr/>
          <a:lstStyle/>
          <a:p>
            <a:r>
              <a:rPr lang="en-US" dirty="0" err="1"/>
              <a:t>Tölfræðilegar</a:t>
            </a:r>
            <a:r>
              <a:rPr lang="en-US" dirty="0"/>
              <a:t> </a:t>
            </a:r>
            <a:r>
              <a:rPr lang="en-US" dirty="0" err="1"/>
              <a:t>upplýsingar</a:t>
            </a:r>
            <a:r>
              <a:rPr lang="en-US" dirty="0"/>
              <a:t>.</a:t>
            </a:r>
          </a:p>
          <a:p>
            <a:r>
              <a:rPr lang="en-US" dirty="0"/>
              <a:t>WMS/WFS </a:t>
            </a:r>
            <a:r>
              <a:rPr lang="en-US" dirty="0" err="1"/>
              <a:t>þjónustur</a:t>
            </a:r>
            <a:r>
              <a:rPr lang="en-US" dirty="0"/>
              <a:t>.</a:t>
            </a:r>
          </a:p>
          <a:p>
            <a:r>
              <a:rPr lang="en-US" dirty="0" err="1"/>
              <a:t>Setja</a:t>
            </a:r>
            <a:r>
              <a:rPr lang="en-US" dirty="0"/>
              <a:t> inn </a:t>
            </a:r>
            <a:r>
              <a:rPr lang="en-US" dirty="0" err="1"/>
              <a:t>nýlega</a:t>
            </a:r>
            <a:r>
              <a:rPr lang="en-US" dirty="0"/>
              <a:t> </a:t>
            </a:r>
            <a:r>
              <a:rPr lang="en-US" dirty="0" err="1"/>
              <a:t>staðfest</a:t>
            </a:r>
            <a:r>
              <a:rPr lang="en-US" dirty="0"/>
              <a:t> </a:t>
            </a:r>
            <a:r>
              <a:rPr lang="en-US" dirty="0" err="1"/>
              <a:t>aðalskipulag</a:t>
            </a:r>
            <a:r>
              <a:rPr lang="en-US" dirty="0"/>
              <a:t>.</a:t>
            </a:r>
          </a:p>
          <a:p>
            <a:r>
              <a:rPr lang="en-US" dirty="0" err="1"/>
              <a:t>Lagfæra</a:t>
            </a:r>
            <a:r>
              <a:rPr lang="en-US" dirty="0"/>
              <a:t> </a:t>
            </a:r>
            <a:r>
              <a:rPr lang="en-US" dirty="0" err="1"/>
              <a:t>eldri</a:t>
            </a:r>
            <a:r>
              <a:rPr lang="en-US" dirty="0"/>
              <a:t> </a:t>
            </a:r>
            <a:r>
              <a:rPr lang="en-US" dirty="0" err="1"/>
              <a:t>gögn</a:t>
            </a:r>
            <a:r>
              <a:rPr lang="en-US" dirty="0"/>
              <a:t>.</a:t>
            </a:r>
          </a:p>
          <a:p>
            <a:r>
              <a:rPr lang="en-US" dirty="0" err="1"/>
              <a:t>Ný</a:t>
            </a:r>
            <a:r>
              <a:rPr lang="en-US" dirty="0"/>
              <a:t> </a:t>
            </a:r>
            <a:r>
              <a:rPr lang="en-US" dirty="0" err="1"/>
              <a:t>útgáfa</a:t>
            </a:r>
            <a:r>
              <a:rPr lang="en-US" dirty="0"/>
              <a:t> </a:t>
            </a:r>
            <a:r>
              <a:rPr lang="en-US" dirty="0" err="1"/>
              <a:t>gagnalýsingar</a:t>
            </a:r>
            <a:r>
              <a:rPr lang="en-US" dirty="0"/>
              <a:t>.</a:t>
            </a:r>
          </a:p>
          <a:p>
            <a:endParaRPr lang="en-US" dirty="0"/>
          </a:p>
          <a:p>
            <a:r>
              <a:rPr lang="en-US" dirty="0" err="1"/>
              <a:t>Athugasemdir</a:t>
            </a:r>
            <a:r>
              <a:rPr lang="en-US" dirty="0"/>
              <a:t>: </a:t>
            </a:r>
            <a:r>
              <a:rPr lang="en-US" dirty="0">
                <a:solidFill>
                  <a:srgbClr val="0070C0"/>
                </a:solidFill>
                <a:hlinkClick r:id="rId3">
                  <a:extLst>
                    <a:ext uri="{A12FA001-AC4F-418D-AE19-62706E023703}">
                      <ahyp:hlinkClr xmlns:ahyp="http://schemas.microsoft.com/office/drawing/2018/hyperlinkcolor" val="tx"/>
                    </a:ext>
                  </a:extLst>
                </a:hlinkClick>
              </a:rPr>
              <a:t>skipulag@skipulag.is</a:t>
            </a:r>
            <a:r>
              <a:rPr lang="en-US" dirty="0"/>
              <a:t> </a:t>
            </a:r>
            <a:r>
              <a:rPr lang="en-US" dirty="0" err="1"/>
              <a:t>merkt</a:t>
            </a:r>
            <a:r>
              <a:rPr lang="en-US" dirty="0"/>
              <a:t> “</a:t>
            </a:r>
            <a:r>
              <a:rPr lang="en-US" dirty="0" err="1"/>
              <a:t>Aðalskipulagssjá</a:t>
            </a:r>
            <a:r>
              <a:rPr lang="en-US" dirty="0"/>
              <a:t>”</a:t>
            </a:r>
          </a:p>
          <a:p>
            <a:endParaRPr lang="en-US" dirty="0"/>
          </a:p>
          <a:p>
            <a:r>
              <a:rPr lang="en-US" dirty="0" err="1"/>
              <a:t>Samkvæmt</a:t>
            </a:r>
            <a:r>
              <a:rPr lang="en-US" dirty="0"/>
              <a:t> </a:t>
            </a:r>
            <a:r>
              <a:rPr lang="en-US" dirty="0" err="1"/>
              <a:t>skipulagslögum</a:t>
            </a:r>
            <a:r>
              <a:rPr lang="en-US" dirty="0"/>
              <a:t> </a:t>
            </a:r>
            <a:r>
              <a:rPr lang="en-US" dirty="0" err="1"/>
              <a:t>tökum</a:t>
            </a:r>
            <a:r>
              <a:rPr lang="en-US" dirty="0"/>
              <a:t> </a:t>
            </a:r>
            <a:r>
              <a:rPr lang="en-US" dirty="0" err="1"/>
              <a:t>við</a:t>
            </a:r>
            <a:r>
              <a:rPr lang="en-US" dirty="0"/>
              <a:t> </a:t>
            </a:r>
            <a:r>
              <a:rPr lang="en-US" dirty="0" err="1"/>
              <a:t>svo</a:t>
            </a:r>
            <a:r>
              <a:rPr lang="en-US" dirty="0"/>
              <a:t> </a:t>
            </a:r>
            <a:r>
              <a:rPr lang="en-US" dirty="0" err="1"/>
              <a:t>sambærilegt</a:t>
            </a:r>
            <a:r>
              <a:rPr lang="en-US" dirty="0"/>
              <a:t> </a:t>
            </a:r>
            <a:r>
              <a:rPr lang="en-US" dirty="0" err="1"/>
              <a:t>skref</a:t>
            </a:r>
            <a:r>
              <a:rPr lang="en-US" dirty="0"/>
              <a:t> </a:t>
            </a:r>
            <a:r>
              <a:rPr lang="en-US" dirty="0" err="1"/>
              <a:t>fyrir</a:t>
            </a:r>
            <a:r>
              <a:rPr lang="en-US" dirty="0"/>
              <a:t> </a:t>
            </a:r>
            <a:r>
              <a:rPr lang="en-US" dirty="0" err="1"/>
              <a:t>deiliskipulag</a:t>
            </a:r>
            <a:r>
              <a:rPr lang="en-US" dirty="0"/>
              <a:t> </a:t>
            </a:r>
            <a:r>
              <a:rPr lang="en-US" dirty="0" err="1"/>
              <a:t>og</a:t>
            </a:r>
            <a:r>
              <a:rPr lang="en-US" dirty="0"/>
              <a:t> </a:t>
            </a:r>
            <a:r>
              <a:rPr lang="en-US" dirty="0" err="1"/>
              <a:t>hefjum</a:t>
            </a:r>
            <a:r>
              <a:rPr lang="en-US" dirty="0"/>
              <a:t> </a:t>
            </a:r>
            <a:r>
              <a:rPr lang="en-US" dirty="0" err="1"/>
              <a:t>þá</a:t>
            </a:r>
            <a:r>
              <a:rPr lang="en-US" dirty="0"/>
              <a:t> </a:t>
            </a:r>
            <a:r>
              <a:rPr lang="en-US" dirty="0" err="1"/>
              <a:t>vegferð</a:t>
            </a:r>
            <a:r>
              <a:rPr lang="en-US" dirty="0"/>
              <a:t> </a:t>
            </a:r>
            <a:r>
              <a:rPr lang="en-US" dirty="0" err="1"/>
              <a:t>straxí</a:t>
            </a:r>
            <a:r>
              <a:rPr lang="en-US" dirty="0"/>
              <a:t> </a:t>
            </a:r>
            <a:r>
              <a:rPr lang="en-US" dirty="0" err="1"/>
              <a:t>upphafi</a:t>
            </a:r>
            <a:r>
              <a:rPr lang="en-US" dirty="0"/>
              <a:t> </a:t>
            </a:r>
            <a:r>
              <a:rPr lang="en-US" dirty="0" err="1"/>
              <a:t>árs</a:t>
            </a:r>
            <a:r>
              <a:rPr lang="en-US" dirty="0"/>
              <a:t> 2023.</a:t>
            </a:r>
          </a:p>
        </p:txBody>
      </p:sp>
      <p:sp>
        <p:nvSpPr>
          <p:cNvPr id="3" name="Slide Number Placeholder 2"/>
          <p:cNvSpPr>
            <a:spLocks noGrp="1"/>
          </p:cNvSpPr>
          <p:nvPr>
            <p:ph type="sldNum" sz="quarter" idx="12"/>
          </p:nvPr>
        </p:nvSpPr>
        <p:spPr/>
        <p:txBody>
          <a:bodyPr/>
          <a:lstStyle/>
          <a:p>
            <a:fld id="{EC2C6933-E9DF-4F52-BC42-3F40B5C6D41B}" type="slidenum">
              <a:rPr lang="is-IS" smtClean="0"/>
              <a:t>34</a:t>
            </a:fld>
            <a:endParaRPr lang="is-IS"/>
          </a:p>
        </p:txBody>
      </p:sp>
      <p:sp>
        <p:nvSpPr>
          <p:cNvPr id="4" name="Footer Placeholder 3"/>
          <p:cNvSpPr>
            <a:spLocks noGrp="1"/>
          </p:cNvSpPr>
          <p:nvPr>
            <p:ph type="ftr" sz="quarter" idx="3"/>
          </p:nvPr>
        </p:nvSpPr>
        <p:spPr>
          <a:xfrm>
            <a:off x="2207567" y="6448251"/>
            <a:ext cx="3792421" cy="221112"/>
          </a:xfrm>
        </p:spPr>
        <p:txBody>
          <a:bodyPr/>
          <a:lstStyle/>
          <a:p>
            <a:endParaRPr lang="en-US" dirty="0"/>
          </a:p>
        </p:txBody>
      </p:sp>
      <p:sp>
        <p:nvSpPr>
          <p:cNvPr id="5" name="Date Placeholder 4"/>
          <p:cNvSpPr>
            <a:spLocks noGrp="1"/>
          </p:cNvSpPr>
          <p:nvPr>
            <p:ph type="dt" sz="half" idx="2"/>
          </p:nvPr>
        </p:nvSpPr>
        <p:spPr/>
        <p:txBody>
          <a:bodyPr/>
          <a:lstStyle/>
          <a:p>
            <a:r>
              <a:rPr lang="is-IS" dirty="0"/>
              <a:t>Skipulagsdagurinn 2022</a:t>
            </a:r>
            <a:endParaRPr lang="en-US" dirty="0"/>
          </a:p>
        </p:txBody>
      </p:sp>
    </p:spTree>
    <p:extLst>
      <p:ext uri="{BB962C8B-B14F-4D97-AF65-F5344CB8AC3E}">
        <p14:creationId xmlns:p14="http://schemas.microsoft.com/office/powerpoint/2010/main" val="2560302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D50AA-807B-4F69-9A66-934384770930}"/>
              </a:ext>
            </a:extLst>
          </p:cNvPr>
          <p:cNvSpPr>
            <a:spLocks noGrp="1"/>
          </p:cNvSpPr>
          <p:nvPr>
            <p:ph type="title"/>
          </p:nvPr>
        </p:nvSpPr>
        <p:spPr/>
        <p:txBody>
          <a:bodyPr>
            <a:normAutofit fontScale="90000"/>
          </a:bodyPr>
          <a:lstStyle/>
          <a:p>
            <a:r>
              <a:rPr lang="en-US" dirty="0" err="1">
                <a:solidFill>
                  <a:prstClr val="black"/>
                </a:solidFill>
              </a:rPr>
              <a:t>Hvað</a:t>
            </a:r>
            <a:r>
              <a:rPr lang="en-US" dirty="0">
                <a:solidFill>
                  <a:prstClr val="black"/>
                </a:solidFill>
              </a:rPr>
              <a:t> fer inn í </a:t>
            </a:r>
            <a:r>
              <a:rPr lang="en-US" dirty="0" err="1">
                <a:solidFill>
                  <a:prstClr val="black"/>
                </a:solidFill>
              </a:rPr>
              <a:t>skipulagsgátt</a:t>
            </a:r>
            <a:r>
              <a:rPr lang="en-US" dirty="0">
                <a:solidFill>
                  <a:prstClr val="black"/>
                </a:solidFill>
              </a:rPr>
              <a:t>?</a:t>
            </a:r>
            <a:endParaRPr lang="is-IS" dirty="0"/>
          </a:p>
        </p:txBody>
      </p:sp>
      <p:sp>
        <p:nvSpPr>
          <p:cNvPr id="3" name="Content Placeholder 2">
            <a:extLst>
              <a:ext uri="{FF2B5EF4-FFF2-40B4-BE49-F238E27FC236}">
                <a16:creationId xmlns:a16="http://schemas.microsoft.com/office/drawing/2014/main" id="{27C73CE8-9964-414A-8E23-3AB86D9F4701}"/>
              </a:ext>
            </a:extLst>
          </p:cNvPr>
          <p:cNvSpPr>
            <a:spLocks noGrp="1"/>
          </p:cNvSpPr>
          <p:nvPr>
            <p:ph idx="1"/>
          </p:nvPr>
        </p:nvSpPr>
        <p:spPr/>
        <p:txBody>
          <a:bodyPr>
            <a:normAutofit fontScale="92500" lnSpcReduction="20000"/>
          </a:bodyPr>
          <a:lstStyle/>
          <a:p>
            <a:pPr marL="0" indent="0">
              <a:lnSpc>
                <a:spcPct val="107000"/>
              </a:lnSpc>
              <a:spcAft>
                <a:spcPts val="800"/>
              </a:spcAft>
              <a:buNone/>
            </a:pPr>
            <a:endParaRPr kumimoji="0" lang="en-US" sz="2200" b="1" i="0" u="none" strike="noStrike" kern="1200" cap="none" spc="0" normalizeH="0" baseline="0" noProof="0" dirty="0">
              <a:ln>
                <a:noFill/>
              </a:ln>
              <a:solidFill>
                <a:prstClr val="black"/>
              </a:solidFill>
              <a:effectLst/>
              <a:uLnTx/>
              <a:uFillTx/>
              <a:latin typeface="Calibri"/>
              <a:ea typeface="+mj-ea"/>
            </a:endParaRPr>
          </a:p>
          <a:p>
            <a:pPr marL="0" indent="0">
              <a:lnSpc>
                <a:spcPct val="107000"/>
              </a:lnSpc>
              <a:buNone/>
            </a:pPr>
            <a:r>
              <a:rPr lang="is-I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Skipulagslýsingar, vinnslutillögur að skipulagi, skipulagstillögur og endanlegt skipulag </a:t>
            </a:r>
          </a:p>
          <a:p>
            <a:pPr>
              <a:lnSpc>
                <a:spcPct val="107000"/>
              </a:lnSpc>
            </a:pPr>
            <a:r>
              <a:rPr lang="is-I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Svæðis-, aðal- og deiliskipulag</a:t>
            </a:r>
          </a:p>
          <a:p>
            <a:pPr>
              <a:lnSpc>
                <a:spcPct val="107000"/>
              </a:lnSpc>
            </a:pPr>
            <a:r>
              <a:rPr lang="is-I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Landsskipulagsstefna og skipulag um haf- og strandsvæði</a:t>
            </a:r>
            <a:endParaRPr lang="is-I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endPar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buNone/>
            </a:pPr>
            <a:r>
              <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 </a:t>
            </a:r>
            <a:r>
              <a:rPr lang="is-IS" dirty="0">
                <a:solidFill>
                  <a:srgbClr val="000000"/>
                </a:solidFill>
                <a:latin typeface="Calibri" panose="020F0502020204030204" pitchFamily="34" charset="0"/>
                <a:ea typeface="Calibri" panose="020F0502020204030204" pitchFamily="34" charset="0"/>
                <a:cs typeface="Calibri" panose="020F0502020204030204" pitchFamily="34" charset="0"/>
              </a:rPr>
              <a:t>á umhverfisáhrifum framkvæmda</a:t>
            </a:r>
          </a:p>
          <a:p>
            <a:pPr>
              <a:lnSpc>
                <a:spcPct val="107000"/>
              </a:lnSpc>
            </a:pPr>
            <a:r>
              <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Ákvarðanir um matsskyldu</a:t>
            </a:r>
          </a:p>
          <a:p>
            <a:pPr>
              <a:lnSpc>
                <a:spcPct val="107000"/>
              </a:lnSpc>
            </a:pPr>
            <a:r>
              <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Matsáætlanir </a:t>
            </a:r>
          </a:p>
          <a:p>
            <a:pPr>
              <a:lnSpc>
                <a:spcPct val="107000"/>
              </a:lnSpc>
            </a:pPr>
            <a:r>
              <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Álit um matsáætlanir </a:t>
            </a:r>
          </a:p>
          <a:p>
            <a:pPr>
              <a:lnSpc>
                <a:spcPct val="107000"/>
              </a:lnSpc>
            </a:pPr>
            <a:r>
              <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Umhverfismatsskýrslur og álit</a:t>
            </a:r>
            <a:endParaRPr lang="is-I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buNone/>
            </a:pPr>
            <a:r>
              <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Allar umsagnir og athugasemdir sem berast við kynningu ofangreindra gagna. </a:t>
            </a:r>
            <a:endParaRPr lang="is-I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buNone/>
            </a:pPr>
            <a:r>
              <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Viðbrögð við athugasemdum og svörum sem berast við ofangreind gögn.</a:t>
            </a:r>
            <a:endParaRPr lang="is-I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is-IS" dirty="0">
                <a:solidFill>
                  <a:srgbClr val="000000"/>
                </a:solidFill>
                <a:latin typeface="Calibri" panose="020F0502020204030204" pitchFamily="34" charset="0"/>
                <a:ea typeface="Calibri" panose="020F0502020204030204" pitchFamily="34" charset="0"/>
                <a:cs typeface="Calibri" panose="020F0502020204030204" pitchFamily="34" charset="0"/>
              </a:rPr>
              <a:t>Leyfisumsóknir og l</a:t>
            </a:r>
            <a:r>
              <a:rPr lang="is-IS"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eyfi til framkvæmda.</a:t>
            </a:r>
            <a:endParaRPr lang="is-I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is-IS" dirty="0"/>
          </a:p>
        </p:txBody>
      </p:sp>
      <p:sp>
        <p:nvSpPr>
          <p:cNvPr id="4" name="Slide Number Placeholder 3">
            <a:extLst>
              <a:ext uri="{FF2B5EF4-FFF2-40B4-BE49-F238E27FC236}">
                <a16:creationId xmlns:a16="http://schemas.microsoft.com/office/drawing/2014/main" id="{3617C83F-762C-4F54-A2FE-630CDEFAE2E5}"/>
              </a:ext>
            </a:extLst>
          </p:cNvPr>
          <p:cNvSpPr>
            <a:spLocks noGrp="1"/>
          </p:cNvSpPr>
          <p:nvPr>
            <p:ph type="sldNum" sz="quarter" idx="12"/>
          </p:nvPr>
        </p:nvSpPr>
        <p:spPr/>
        <p:txBody>
          <a:bodyPr/>
          <a:lstStyle/>
          <a:p>
            <a:fld id="{EC2C6933-E9DF-4F52-BC42-3F40B5C6D41B}" type="slidenum">
              <a:rPr lang="is-IS" smtClean="0"/>
              <a:pPr/>
              <a:t>4</a:t>
            </a:fld>
            <a:endParaRPr lang="is-IS" dirty="0"/>
          </a:p>
        </p:txBody>
      </p:sp>
      <p:sp>
        <p:nvSpPr>
          <p:cNvPr id="5" name="Footer Placeholder 4">
            <a:extLst>
              <a:ext uri="{FF2B5EF4-FFF2-40B4-BE49-F238E27FC236}">
                <a16:creationId xmlns:a16="http://schemas.microsoft.com/office/drawing/2014/main" id="{6BC07BA6-FB6E-42FB-8F72-DBCBC8C55239}"/>
              </a:ext>
            </a:extLst>
          </p:cNvPr>
          <p:cNvSpPr>
            <a:spLocks noGrp="1"/>
          </p:cNvSpPr>
          <p:nvPr>
            <p:ph type="ftr" sz="quarter" idx="3"/>
          </p:nvPr>
        </p:nvSpPr>
        <p:spPr/>
        <p:txBody>
          <a:bodyPr/>
          <a:lstStyle/>
          <a:p>
            <a:endParaRPr lang="is-IS" dirty="0"/>
          </a:p>
        </p:txBody>
      </p:sp>
      <p:sp>
        <p:nvSpPr>
          <p:cNvPr id="6" name="Date Placeholder 5">
            <a:extLst>
              <a:ext uri="{FF2B5EF4-FFF2-40B4-BE49-F238E27FC236}">
                <a16:creationId xmlns:a16="http://schemas.microsoft.com/office/drawing/2014/main" id="{26831023-3B24-4A2F-8D17-6E8C8274801C}"/>
              </a:ext>
            </a:extLst>
          </p:cNvPr>
          <p:cNvSpPr>
            <a:spLocks noGrp="1"/>
          </p:cNvSpPr>
          <p:nvPr>
            <p:ph type="dt" sz="half" idx="2"/>
          </p:nvPr>
        </p:nvSpPr>
        <p:spPr/>
        <p:txBody>
          <a:bodyPr/>
          <a:lstStyle/>
          <a:p>
            <a:r>
              <a:rPr lang="is-IS" dirty="0"/>
              <a:t>Skipulagsdagurinn 2022</a:t>
            </a:r>
          </a:p>
        </p:txBody>
      </p:sp>
    </p:spTree>
    <p:extLst>
      <p:ext uri="{BB962C8B-B14F-4D97-AF65-F5344CB8AC3E}">
        <p14:creationId xmlns:p14="http://schemas.microsoft.com/office/powerpoint/2010/main" val="262677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745E-E828-473F-AD97-40241C4BEEAE}"/>
              </a:ext>
            </a:extLst>
          </p:cNvPr>
          <p:cNvSpPr>
            <a:spLocks noGrp="1"/>
          </p:cNvSpPr>
          <p:nvPr>
            <p:ph type="title"/>
          </p:nvPr>
        </p:nvSpPr>
        <p:spPr/>
        <p:txBody>
          <a:bodyPr>
            <a:normAutofit fontScale="90000"/>
          </a:bodyPr>
          <a:lstStyle/>
          <a:p>
            <a:r>
              <a:rPr lang="is-IS" dirty="0"/>
              <a:t>Já en hvað er hún?</a:t>
            </a:r>
          </a:p>
        </p:txBody>
      </p:sp>
      <p:sp>
        <p:nvSpPr>
          <p:cNvPr id="3" name="Content Placeholder 2">
            <a:extLst>
              <a:ext uri="{FF2B5EF4-FFF2-40B4-BE49-F238E27FC236}">
                <a16:creationId xmlns:a16="http://schemas.microsoft.com/office/drawing/2014/main" id="{A38339EC-1E27-97D9-76B4-0F332D2D8B08}"/>
              </a:ext>
            </a:extLst>
          </p:cNvPr>
          <p:cNvSpPr>
            <a:spLocks noGrp="1"/>
          </p:cNvSpPr>
          <p:nvPr>
            <p:ph idx="1"/>
          </p:nvPr>
        </p:nvSpPr>
        <p:spPr/>
        <p:txBody>
          <a:bodyPr/>
          <a:lstStyle/>
          <a:p>
            <a:pPr marL="0" indent="0">
              <a:buNone/>
            </a:pPr>
            <a:r>
              <a:rPr lang="is-IS" b="1" dirty="0"/>
              <a:t>Gagnvart almenningi og öðrum hagsmunaaðilum</a:t>
            </a:r>
          </a:p>
          <a:p>
            <a:r>
              <a:rPr lang="is-IS" dirty="0"/>
              <a:t>Hér eru mál aðgengileg á öllum stigum kynningar til skoðunar</a:t>
            </a:r>
          </a:p>
          <a:p>
            <a:r>
              <a:rPr lang="is-IS" dirty="0"/>
              <a:t>Hér er hægt að setja inn umsagnir</a:t>
            </a:r>
          </a:p>
          <a:p>
            <a:r>
              <a:rPr lang="is-IS" dirty="0"/>
              <a:t>Hér birtast endanlegar afgreiðslur/ákvarðanir/álit</a:t>
            </a:r>
          </a:p>
          <a:p>
            <a:r>
              <a:rPr lang="is-IS" dirty="0"/>
              <a:t>Þú getur vaktað mál og/eða svæði og séð þegar eitthvað nýtt berst</a:t>
            </a:r>
          </a:p>
          <a:p>
            <a:endParaRPr lang="is-IS" dirty="0"/>
          </a:p>
          <a:p>
            <a:pPr marL="0" indent="0">
              <a:buNone/>
            </a:pPr>
            <a:r>
              <a:rPr lang="is-IS" b="1" dirty="0"/>
              <a:t>Gagnvart sveitarfélagi</a:t>
            </a:r>
          </a:p>
          <a:p>
            <a:r>
              <a:rPr lang="is-IS" dirty="0"/>
              <a:t>Hér eru mál sett inn til kynningar á öllum stigum</a:t>
            </a:r>
          </a:p>
          <a:p>
            <a:r>
              <a:rPr lang="is-IS" dirty="0"/>
              <a:t>Hægt er að senda umsagnarbeiðnir í gegnum gáttina og vakta stöðu þeirra</a:t>
            </a:r>
          </a:p>
          <a:p>
            <a:r>
              <a:rPr lang="is-IS" dirty="0"/>
              <a:t>Hér berast allar athugasemdir </a:t>
            </a:r>
          </a:p>
          <a:p>
            <a:r>
              <a:rPr lang="is-IS" dirty="0"/>
              <a:t>Hér birtast endanlegar afgreiðslur</a:t>
            </a:r>
          </a:p>
          <a:p>
            <a:r>
              <a:rPr lang="is-IS" dirty="0"/>
              <a:t>Öll kynningargögn, umsagnir og athugasemdir eru á einum stað í gegnum ferli málsins og hægt að hlaða gögnum niður á aðgengilegan máta</a:t>
            </a:r>
          </a:p>
          <a:p>
            <a:r>
              <a:rPr lang="is-IS" dirty="0"/>
              <a:t>Tímarammi málsins og öll gögn á einum stað að loknu ferli</a:t>
            </a:r>
          </a:p>
          <a:p>
            <a:endParaRPr lang="is-IS" dirty="0"/>
          </a:p>
          <a:p>
            <a:endParaRPr lang="is-IS" dirty="0"/>
          </a:p>
          <a:p>
            <a:endParaRPr lang="is-IS" dirty="0"/>
          </a:p>
        </p:txBody>
      </p:sp>
      <p:sp>
        <p:nvSpPr>
          <p:cNvPr id="4" name="Slide Number Placeholder 3">
            <a:extLst>
              <a:ext uri="{FF2B5EF4-FFF2-40B4-BE49-F238E27FC236}">
                <a16:creationId xmlns:a16="http://schemas.microsoft.com/office/drawing/2014/main" id="{80181FAF-93F0-5628-87C3-E68B08674B10}"/>
              </a:ext>
            </a:extLst>
          </p:cNvPr>
          <p:cNvSpPr>
            <a:spLocks noGrp="1"/>
          </p:cNvSpPr>
          <p:nvPr>
            <p:ph type="sldNum" sz="quarter" idx="12"/>
          </p:nvPr>
        </p:nvSpPr>
        <p:spPr/>
        <p:txBody>
          <a:bodyPr/>
          <a:lstStyle/>
          <a:p>
            <a:fld id="{EC2C6933-E9DF-4F52-BC42-3F40B5C6D41B}" type="slidenum">
              <a:rPr lang="is-IS" smtClean="0"/>
              <a:pPr/>
              <a:t>5</a:t>
            </a:fld>
            <a:endParaRPr lang="is-IS" dirty="0"/>
          </a:p>
        </p:txBody>
      </p:sp>
      <p:sp>
        <p:nvSpPr>
          <p:cNvPr id="5" name="Footer Placeholder 4">
            <a:extLst>
              <a:ext uri="{FF2B5EF4-FFF2-40B4-BE49-F238E27FC236}">
                <a16:creationId xmlns:a16="http://schemas.microsoft.com/office/drawing/2014/main" id="{856980A1-3F9D-DBBC-574F-BEF872056905}"/>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BF3508D7-F65B-D872-9769-CC8AA07AEDEF}"/>
              </a:ext>
            </a:extLst>
          </p:cNvPr>
          <p:cNvSpPr>
            <a:spLocks noGrp="1"/>
          </p:cNvSpPr>
          <p:nvPr>
            <p:ph type="dt" sz="half" idx="2"/>
          </p:nvPr>
        </p:nvSpPr>
        <p:spPr/>
        <p:txBody>
          <a:bodyPr/>
          <a:lstStyle/>
          <a:p>
            <a:r>
              <a:rPr lang="is-IS" dirty="0"/>
              <a:t>Skipulagsdagurinn 2022</a:t>
            </a:r>
          </a:p>
        </p:txBody>
      </p:sp>
    </p:spTree>
    <p:extLst>
      <p:ext uri="{BB962C8B-B14F-4D97-AF65-F5344CB8AC3E}">
        <p14:creationId xmlns:p14="http://schemas.microsoft.com/office/powerpoint/2010/main" val="933640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72C0-21F1-7864-C46F-7E0C3A15C373}"/>
              </a:ext>
            </a:extLst>
          </p:cNvPr>
          <p:cNvSpPr>
            <a:spLocks noGrp="1"/>
          </p:cNvSpPr>
          <p:nvPr>
            <p:ph type="title"/>
          </p:nvPr>
        </p:nvSpPr>
        <p:spPr/>
        <p:txBody>
          <a:bodyPr>
            <a:normAutofit fontScale="90000"/>
          </a:bodyPr>
          <a:lstStyle/>
          <a:p>
            <a:r>
              <a:rPr lang="is-IS" dirty="0"/>
              <a:t>Leiðarljós og áherslur</a:t>
            </a:r>
          </a:p>
        </p:txBody>
      </p:sp>
      <p:sp>
        <p:nvSpPr>
          <p:cNvPr id="3" name="Content Placeholder 2">
            <a:extLst>
              <a:ext uri="{FF2B5EF4-FFF2-40B4-BE49-F238E27FC236}">
                <a16:creationId xmlns:a16="http://schemas.microsoft.com/office/drawing/2014/main" id="{9887E70A-1AE3-8325-E61B-2C39A7F295D9}"/>
              </a:ext>
            </a:extLst>
          </p:cNvPr>
          <p:cNvSpPr>
            <a:spLocks noGrp="1"/>
          </p:cNvSpPr>
          <p:nvPr>
            <p:ph idx="1"/>
          </p:nvPr>
        </p:nvSpPr>
        <p:spPr/>
        <p:txBody>
          <a:bodyPr>
            <a:normAutofit lnSpcReduction="10000"/>
          </a:bodyPr>
          <a:lstStyle/>
          <a:p>
            <a:r>
              <a:rPr lang="is-IS" b="1" dirty="0"/>
              <a:t>Upphafsáherslur: </a:t>
            </a:r>
          </a:p>
          <a:p>
            <a:pPr lvl="1"/>
            <a:r>
              <a:rPr lang="is-IS" dirty="0"/>
              <a:t>Landfræðilega staðsetningu mála</a:t>
            </a:r>
          </a:p>
          <a:p>
            <a:pPr lvl="1"/>
            <a:r>
              <a:rPr lang="is-IS" dirty="0"/>
              <a:t>Einfalda framsetningu á stöðu hvers máls, aðgengilegt og einfalt notendaviðmót</a:t>
            </a:r>
          </a:p>
          <a:p>
            <a:pPr lvl="1"/>
            <a:r>
              <a:rPr lang="is-IS" dirty="0"/>
              <a:t>Samþættingu ferla</a:t>
            </a:r>
          </a:p>
          <a:p>
            <a:pPr lvl="1"/>
            <a:endParaRPr lang="is-IS" dirty="0"/>
          </a:p>
          <a:p>
            <a:r>
              <a:rPr lang="is-IS" b="1" dirty="0"/>
              <a:t>Hugmyndir frá notendahópum </a:t>
            </a:r>
          </a:p>
          <a:p>
            <a:pPr lvl="1"/>
            <a:r>
              <a:rPr lang="is-IS" dirty="0"/>
              <a:t>Auðveld og einföld í notkun</a:t>
            </a:r>
          </a:p>
          <a:p>
            <a:pPr lvl="1"/>
            <a:r>
              <a:rPr lang="is-IS" dirty="0"/>
              <a:t>Aðgengileg og á mannamáli</a:t>
            </a:r>
          </a:p>
          <a:p>
            <a:pPr lvl="1"/>
            <a:r>
              <a:rPr lang="is-IS" dirty="0"/>
              <a:t>Geri stöðu mála aðgengilega fyrir alla á aðgengilegan myndrænan hátt</a:t>
            </a:r>
          </a:p>
          <a:p>
            <a:pPr lvl="1"/>
            <a:r>
              <a:rPr lang="is-IS" dirty="0"/>
              <a:t>Skapi samræmi í framsetningu sambærilegra verkefna</a:t>
            </a:r>
          </a:p>
          <a:p>
            <a:pPr lvl="1"/>
            <a:r>
              <a:rPr lang="is-IS" dirty="0"/>
              <a:t>Bjóði upp á áskrift, vöktun og áminningar fyrir notendur (bæði landfræðilega og eftir málaflokkum) </a:t>
            </a:r>
          </a:p>
          <a:p>
            <a:pPr lvl="1"/>
            <a:endParaRPr lang="is-IS" dirty="0"/>
          </a:p>
          <a:p>
            <a:pPr lvl="1"/>
            <a:r>
              <a:rPr lang="is-IS" dirty="0"/>
              <a:t>Skapi ekki tvíverknað í vinnu þeirra sem eiga að nota gáttina</a:t>
            </a:r>
          </a:p>
          <a:p>
            <a:pPr lvl="1"/>
            <a:r>
              <a:rPr lang="is-IS" dirty="0"/>
              <a:t>Auðvelt sé að taka saman gögn til meðhöndlunar og vistunar í málaskrár annarra aðila, t.d. sveitarfélaga</a:t>
            </a:r>
          </a:p>
          <a:p>
            <a:pPr lvl="1"/>
            <a:r>
              <a:rPr lang="is-IS" dirty="0"/>
              <a:t>Haldi utan um umsagnir og athugasemdir, bæði gögn og tímaramma</a:t>
            </a:r>
          </a:p>
          <a:p>
            <a:pPr lvl="1"/>
            <a:r>
              <a:rPr lang="is-IS" dirty="0"/>
              <a:t>Sé auðveldlega deilanleg eða tengd við aðrar síður og miðla hvers verkefnis</a:t>
            </a:r>
          </a:p>
          <a:p>
            <a:endParaRPr lang="is-IS" dirty="0"/>
          </a:p>
        </p:txBody>
      </p:sp>
      <p:sp>
        <p:nvSpPr>
          <p:cNvPr id="4" name="Slide Number Placeholder 3">
            <a:extLst>
              <a:ext uri="{FF2B5EF4-FFF2-40B4-BE49-F238E27FC236}">
                <a16:creationId xmlns:a16="http://schemas.microsoft.com/office/drawing/2014/main" id="{FD8A0C42-1644-2C88-B102-22C78458FCAA}"/>
              </a:ext>
            </a:extLst>
          </p:cNvPr>
          <p:cNvSpPr>
            <a:spLocks noGrp="1"/>
          </p:cNvSpPr>
          <p:nvPr>
            <p:ph type="sldNum" sz="quarter" idx="12"/>
          </p:nvPr>
        </p:nvSpPr>
        <p:spPr/>
        <p:txBody>
          <a:bodyPr/>
          <a:lstStyle/>
          <a:p>
            <a:fld id="{EC2C6933-E9DF-4F52-BC42-3F40B5C6D41B}" type="slidenum">
              <a:rPr lang="is-IS" smtClean="0"/>
              <a:pPr/>
              <a:t>6</a:t>
            </a:fld>
            <a:endParaRPr lang="is-IS" dirty="0"/>
          </a:p>
        </p:txBody>
      </p:sp>
      <p:sp>
        <p:nvSpPr>
          <p:cNvPr id="5" name="Footer Placeholder 4">
            <a:extLst>
              <a:ext uri="{FF2B5EF4-FFF2-40B4-BE49-F238E27FC236}">
                <a16:creationId xmlns:a16="http://schemas.microsoft.com/office/drawing/2014/main" id="{558CC969-3B40-8387-6C98-4B709CC8C4BC}"/>
              </a:ext>
            </a:extLst>
          </p:cNvPr>
          <p:cNvSpPr>
            <a:spLocks noGrp="1"/>
          </p:cNvSpPr>
          <p:nvPr>
            <p:ph type="ftr" sz="quarter" idx="3"/>
          </p:nvPr>
        </p:nvSpPr>
        <p:spPr/>
        <p:txBody>
          <a:bodyPr/>
          <a:lstStyle/>
          <a:p>
            <a:endParaRPr lang="en-US" dirty="0"/>
          </a:p>
        </p:txBody>
      </p:sp>
      <p:sp>
        <p:nvSpPr>
          <p:cNvPr id="6" name="Date Placeholder 5">
            <a:extLst>
              <a:ext uri="{FF2B5EF4-FFF2-40B4-BE49-F238E27FC236}">
                <a16:creationId xmlns:a16="http://schemas.microsoft.com/office/drawing/2014/main" id="{E920D42D-4535-1410-8AFB-D737AAB41E00}"/>
              </a:ext>
            </a:extLst>
          </p:cNvPr>
          <p:cNvSpPr>
            <a:spLocks noGrp="1"/>
          </p:cNvSpPr>
          <p:nvPr>
            <p:ph type="dt" sz="half" idx="2"/>
          </p:nvPr>
        </p:nvSpPr>
        <p:spPr/>
        <p:txBody>
          <a:bodyPr/>
          <a:lstStyle/>
          <a:p>
            <a:r>
              <a:rPr lang="is-IS" dirty="0"/>
              <a:t>Skipulagsdagurinn 2022</a:t>
            </a:r>
          </a:p>
        </p:txBody>
      </p:sp>
    </p:spTree>
    <p:extLst>
      <p:ext uri="{BB962C8B-B14F-4D97-AF65-F5344CB8AC3E}">
        <p14:creationId xmlns:p14="http://schemas.microsoft.com/office/powerpoint/2010/main" val="4257113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25F12-4FAE-B05F-2CCB-9BEF331607D8}"/>
              </a:ext>
            </a:extLst>
          </p:cNvPr>
          <p:cNvSpPr>
            <a:spLocks noGrp="1"/>
          </p:cNvSpPr>
          <p:nvPr>
            <p:ph type="title"/>
          </p:nvPr>
        </p:nvSpPr>
        <p:spPr/>
        <p:txBody>
          <a:bodyPr>
            <a:normAutofit fontScale="90000"/>
          </a:bodyPr>
          <a:lstStyle/>
          <a:p>
            <a:r>
              <a:rPr lang="is-IS" dirty="0"/>
              <a:t>Skipulagsgáttin</a:t>
            </a:r>
          </a:p>
        </p:txBody>
      </p:sp>
      <p:sp>
        <p:nvSpPr>
          <p:cNvPr id="4" name="Slide Number Placeholder 3">
            <a:extLst>
              <a:ext uri="{FF2B5EF4-FFF2-40B4-BE49-F238E27FC236}">
                <a16:creationId xmlns:a16="http://schemas.microsoft.com/office/drawing/2014/main" id="{91332055-8A41-6934-69FB-9740562B253B}"/>
              </a:ext>
            </a:extLst>
          </p:cNvPr>
          <p:cNvSpPr>
            <a:spLocks noGrp="1"/>
          </p:cNvSpPr>
          <p:nvPr>
            <p:ph type="sldNum" sz="quarter" idx="12"/>
          </p:nvPr>
        </p:nvSpPr>
        <p:spPr/>
        <p:txBody>
          <a:bodyPr/>
          <a:lstStyle/>
          <a:p>
            <a:fld id="{EC2C6933-E9DF-4F52-BC42-3F40B5C6D41B}" type="slidenum">
              <a:rPr lang="is-IS" smtClean="0"/>
              <a:pPr/>
              <a:t>7</a:t>
            </a:fld>
            <a:endParaRPr lang="is-IS" dirty="0"/>
          </a:p>
        </p:txBody>
      </p:sp>
      <p:sp>
        <p:nvSpPr>
          <p:cNvPr id="6" name="Date Placeholder 5">
            <a:extLst>
              <a:ext uri="{FF2B5EF4-FFF2-40B4-BE49-F238E27FC236}">
                <a16:creationId xmlns:a16="http://schemas.microsoft.com/office/drawing/2014/main" id="{8B3AF48D-DF03-681C-D329-66F2052B1BA6}"/>
              </a:ext>
            </a:extLst>
          </p:cNvPr>
          <p:cNvSpPr>
            <a:spLocks noGrp="1"/>
          </p:cNvSpPr>
          <p:nvPr>
            <p:ph type="dt" sz="half" idx="2"/>
          </p:nvPr>
        </p:nvSpPr>
        <p:spPr/>
        <p:txBody>
          <a:bodyPr/>
          <a:lstStyle/>
          <a:p>
            <a:r>
              <a:rPr lang="is-IS" dirty="0"/>
              <a:t>Skipulagsdagurinn 2022</a:t>
            </a:r>
          </a:p>
        </p:txBody>
      </p:sp>
      <p:pic>
        <p:nvPicPr>
          <p:cNvPr id="8" name="Picture 7">
            <a:extLst>
              <a:ext uri="{FF2B5EF4-FFF2-40B4-BE49-F238E27FC236}">
                <a16:creationId xmlns:a16="http://schemas.microsoft.com/office/drawing/2014/main" id="{2F0E0B52-EFBC-F022-943C-9E5CBF3F34BA}"/>
              </a:ext>
            </a:extLst>
          </p:cNvPr>
          <p:cNvPicPr>
            <a:picLocks noChangeAspect="1"/>
          </p:cNvPicPr>
          <p:nvPr/>
        </p:nvPicPr>
        <p:blipFill>
          <a:blip r:embed="rId2"/>
          <a:stretch>
            <a:fillRect/>
          </a:stretch>
        </p:blipFill>
        <p:spPr>
          <a:xfrm>
            <a:off x="2610080" y="0"/>
            <a:ext cx="9581920" cy="4221088"/>
          </a:xfrm>
          <a:prstGeom prst="rect">
            <a:avLst/>
          </a:prstGeom>
        </p:spPr>
      </p:pic>
      <p:pic>
        <p:nvPicPr>
          <p:cNvPr id="10" name="Picture 9">
            <a:extLst>
              <a:ext uri="{FF2B5EF4-FFF2-40B4-BE49-F238E27FC236}">
                <a16:creationId xmlns:a16="http://schemas.microsoft.com/office/drawing/2014/main" id="{B938DCE4-E899-E77D-1A4A-C8F8F08A19C7}"/>
              </a:ext>
            </a:extLst>
          </p:cNvPr>
          <p:cNvPicPr>
            <a:picLocks noChangeAspect="1"/>
          </p:cNvPicPr>
          <p:nvPr/>
        </p:nvPicPr>
        <p:blipFill>
          <a:blip r:embed="rId3"/>
          <a:stretch>
            <a:fillRect/>
          </a:stretch>
        </p:blipFill>
        <p:spPr>
          <a:xfrm>
            <a:off x="2610080" y="3625934"/>
            <a:ext cx="9587542" cy="3187442"/>
          </a:xfrm>
          <a:prstGeom prst="rect">
            <a:avLst/>
          </a:prstGeom>
        </p:spPr>
      </p:pic>
    </p:spTree>
    <p:extLst>
      <p:ext uri="{BB962C8B-B14F-4D97-AF65-F5344CB8AC3E}">
        <p14:creationId xmlns:p14="http://schemas.microsoft.com/office/powerpoint/2010/main" val="184978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DA51-7ADC-7F6C-3E5D-F5C1FC04931E}"/>
              </a:ext>
            </a:extLst>
          </p:cNvPr>
          <p:cNvSpPr>
            <a:spLocks noGrp="1"/>
          </p:cNvSpPr>
          <p:nvPr>
            <p:ph type="title"/>
          </p:nvPr>
        </p:nvSpPr>
        <p:spPr>
          <a:xfrm>
            <a:off x="479376" y="5531598"/>
            <a:ext cx="9684000" cy="289492"/>
          </a:xfrm>
        </p:spPr>
        <p:txBody>
          <a:bodyPr>
            <a:normAutofit fontScale="90000"/>
          </a:bodyPr>
          <a:lstStyle/>
          <a:p>
            <a:r>
              <a:rPr lang="is-IS" dirty="0"/>
              <a:t>Gægst inn í gáttina: Opni vefurinn</a:t>
            </a:r>
          </a:p>
        </p:txBody>
      </p:sp>
      <p:sp>
        <p:nvSpPr>
          <p:cNvPr id="4" name="Slide Number Placeholder 3">
            <a:extLst>
              <a:ext uri="{FF2B5EF4-FFF2-40B4-BE49-F238E27FC236}">
                <a16:creationId xmlns:a16="http://schemas.microsoft.com/office/drawing/2014/main" id="{5062F516-4BF4-FD15-E6D2-F241F35381C2}"/>
              </a:ext>
            </a:extLst>
          </p:cNvPr>
          <p:cNvSpPr>
            <a:spLocks noGrp="1"/>
          </p:cNvSpPr>
          <p:nvPr>
            <p:ph type="sldNum" sz="quarter" idx="12"/>
          </p:nvPr>
        </p:nvSpPr>
        <p:spPr/>
        <p:txBody>
          <a:bodyPr/>
          <a:lstStyle/>
          <a:p>
            <a:fld id="{EC2C6933-E9DF-4F52-BC42-3F40B5C6D41B}" type="slidenum">
              <a:rPr lang="is-IS" smtClean="0"/>
              <a:pPr/>
              <a:t>8</a:t>
            </a:fld>
            <a:endParaRPr lang="is-IS" dirty="0"/>
          </a:p>
        </p:txBody>
      </p:sp>
      <p:sp>
        <p:nvSpPr>
          <p:cNvPr id="5" name="Footer Placeholder 4">
            <a:extLst>
              <a:ext uri="{FF2B5EF4-FFF2-40B4-BE49-F238E27FC236}">
                <a16:creationId xmlns:a16="http://schemas.microsoft.com/office/drawing/2014/main" id="{D31F6F26-766D-DF67-3F77-1CE32307B2EB}"/>
              </a:ext>
            </a:extLst>
          </p:cNvPr>
          <p:cNvSpPr>
            <a:spLocks noGrp="1"/>
          </p:cNvSpPr>
          <p:nvPr>
            <p:ph type="ftr" sz="quarter" idx="3"/>
          </p:nvPr>
        </p:nvSpPr>
        <p:spPr/>
        <p:txBody>
          <a:bodyPr/>
          <a:lstStyle/>
          <a:p>
            <a:r>
              <a:rPr lang="en-US" dirty="0" err="1"/>
              <a:t>Skipulagsdagurinn</a:t>
            </a:r>
            <a:r>
              <a:rPr lang="en-US" dirty="0"/>
              <a:t> 2022</a:t>
            </a:r>
          </a:p>
        </p:txBody>
      </p:sp>
      <p:sp>
        <p:nvSpPr>
          <p:cNvPr id="6" name="Date Placeholder 5">
            <a:extLst>
              <a:ext uri="{FF2B5EF4-FFF2-40B4-BE49-F238E27FC236}">
                <a16:creationId xmlns:a16="http://schemas.microsoft.com/office/drawing/2014/main" id="{1018B5E9-54CB-87F4-01E3-678F25B94E99}"/>
              </a:ext>
            </a:extLst>
          </p:cNvPr>
          <p:cNvSpPr>
            <a:spLocks noGrp="1"/>
          </p:cNvSpPr>
          <p:nvPr>
            <p:ph type="dt" sz="half" idx="2"/>
          </p:nvPr>
        </p:nvSpPr>
        <p:spPr/>
        <p:txBody>
          <a:bodyPr/>
          <a:lstStyle/>
          <a:p>
            <a:r>
              <a:rPr lang="is-IS" dirty="0"/>
              <a:t>Skipulagsdagurinn 2022</a:t>
            </a:r>
          </a:p>
        </p:txBody>
      </p:sp>
      <p:pic>
        <p:nvPicPr>
          <p:cNvPr id="3" name="Picture 2">
            <a:extLst>
              <a:ext uri="{FF2B5EF4-FFF2-40B4-BE49-F238E27FC236}">
                <a16:creationId xmlns:a16="http://schemas.microsoft.com/office/drawing/2014/main" id="{329C626F-58B0-607F-579E-AAD969AE9F83}"/>
              </a:ext>
            </a:extLst>
          </p:cNvPr>
          <p:cNvPicPr>
            <a:picLocks noChangeAspect="1"/>
          </p:cNvPicPr>
          <p:nvPr/>
        </p:nvPicPr>
        <p:blipFill>
          <a:blip r:embed="rId2"/>
          <a:stretch>
            <a:fillRect/>
          </a:stretch>
        </p:blipFill>
        <p:spPr>
          <a:xfrm>
            <a:off x="38100" y="29716"/>
            <a:ext cx="12106572" cy="5329356"/>
          </a:xfrm>
          <a:prstGeom prst="rect">
            <a:avLst/>
          </a:prstGeom>
        </p:spPr>
      </p:pic>
      <p:pic>
        <p:nvPicPr>
          <p:cNvPr id="7" name="Picture 6">
            <a:extLst>
              <a:ext uri="{FF2B5EF4-FFF2-40B4-BE49-F238E27FC236}">
                <a16:creationId xmlns:a16="http://schemas.microsoft.com/office/drawing/2014/main" id="{D30C02BD-2C03-E525-CBF0-7CF4C9F34DDE}"/>
              </a:ext>
            </a:extLst>
          </p:cNvPr>
          <p:cNvPicPr>
            <a:picLocks noChangeAspect="1"/>
          </p:cNvPicPr>
          <p:nvPr/>
        </p:nvPicPr>
        <p:blipFill rotWithShape="1">
          <a:blip r:embed="rId3"/>
          <a:srcRect l="35727" t="43243" r="51189" b="37837"/>
          <a:stretch/>
        </p:blipFill>
        <p:spPr>
          <a:xfrm>
            <a:off x="2063552" y="2852936"/>
            <a:ext cx="1584176" cy="1008112"/>
          </a:xfrm>
          <a:prstGeom prst="rect">
            <a:avLst/>
          </a:prstGeom>
        </p:spPr>
      </p:pic>
      <p:sp>
        <p:nvSpPr>
          <p:cNvPr id="8" name="Arrow: Down 7">
            <a:extLst>
              <a:ext uri="{FF2B5EF4-FFF2-40B4-BE49-F238E27FC236}">
                <a16:creationId xmlns:a16="http://schemas.microsoft.com/office/drawing/2014/main" id="{1659BC8B-FDC3-ED8B-7C79-D7F7A2802D9A}"/>
              </a:ext>
            </a:extLst>
          </p:cNvPr>
          <p:cNvSpPr/>
          <p:nvPr/>
        </p:nvSpPr>
        <p:spPr>
          <a:xfrm rot="5400000">
            <a:off x="2211197" y="2996952"/>
            <a:ext cx="720080" cy="86409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428986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ED7E1C-07A3-1252-0843-66E7B49FFD1A}"/>
              </a:ext>
            </a:extLst>
          </p:cNvPr>
          <p:cNvPicPr>
            <a:picLocks noChangeAspect="1"/>
          </p:cNvPicPr>
          <p:nvPr/>
        </p:nvPicPr>
        <p:blipFill>
          <a:blip r:embed="rId2"/>
          <a:stretch>
            <a:fillRect/>
          </a:stretch>
        </p:blipFill>
        <p:spPr>
          <a:xfrm>
            <a:off x="62578" y="4119"/>
            <a:ext cx="12126564" cy="5373216"/>
          </a:xfrm>
          <a:prstGeom prst="rect">
            <a:avLst/>
          </a:prstGeom>
        </p:spPr>
      </p:pic>
      <p:sp>
        <p:nvSpPr>
          <p:cNvPr id="2" name="Title 1">
            <a:extLst>
              <a:ext uri="{FF2B5EF4-FFF2-40B4-BE49-F238E27FC236}">
                <a16:creationId xmlns:a16="http://schemas.microsoft.com/office/drawing/2014/main" id="{E6C6DA51-7ADC-7F6C-3E5D-F5C1FC04931E}"/>
              </a:ext>
            </a:extLst>
          </p:cNvPr>
          <p:cNvSpPr>
            <a:spLocks noGrp="1"/>
          </p:cNvSpPr>
          <p:nvPr>
            <p:ph type="title"/>
          </p:nvPr>
        </p:nvSpPr>
        <p:spPr>
          <a:xfrm>
            <a:off x="479376" y="5531598"/>
            <a:ext cx="9684000" cy="289492"/>
          </a:xfrm>
        </p:spPr>
        <p:txBody>
          <a:bodyPr anchor="t">
            <a:normAutofit fontScale="90000"/>
          </a:bodyPr>
          <a:lstStyle/>
          <a:p>
            <a:r>
              <a:rPr lang="is-IS" dirty="0"/>
              <a:t>Gægst inn í gáttina: Opni vefurinn</a:t>
            </a:r>
            <a:br>
              <a:rPr lang="is-IS" dirty="0"/>
            </a:br>
            <a:r>
              <a:rPr lang="is-IS" dirty="0"/>
              <a:t>Málalisti og staðsetningar</a:t>
            </a:r>
          </a:p>
        </p:txBody>
      </p:sp>
      <p:sp>
        <p:nvSpPr>
          <p:cNvPr id="4" name="Slide Number Placeholder 3">
            <a:extLst>
              <a:ext uri="{FF2B5EF4-FFF2-40B4-BE49-F238E27FC236}">
                <a16:creationId xmlns:a16="http://schemas.microsoft.com/office/drawing/2014/main" id="{5062F516-4BF4-FD15-E6D2-F241F35381C2}"/>
              </a:ext>
            </a:extLst>
          </p:cNvPr>
          <p:cNvSpPr>
            <a:spLocks noGrp="1"/>
          </p:cNvSpPr>
          <p:nvPr>
            <p:ph type="sldNum" sz="quarter" idx="12"/>
          </p:nvPr>
        </p:nvSpPr>
        <p:spPr/>
        <p:txBody>
          <a:bodyPr/>
          <a:lstStyle/>
          <a:p>
            <a:fld id="{EC2C6933-E9DF-4F52-BC42-3F40B5C6D41B}" type="slidenum">
              <a:rPr lang="is-IS" smtClean="0"/>
              <a:pPr/>
              <a:t>9</a:t>
            </a:fld>
            <a:endParaRPr lang="is-IS" dirty="0"/>
          </a:p>
        </p:txBody>
      </p:sp>
      <p:sp>
        <p:nvSpPr>
          <p:cNvPr id="5" name="Footer Placeholder 4">
            <a:extLst>
              <a:ext uri="{FF2B5EF4-FFF2-40B4-BE49-F238E27FC236}">
                <a16:creationId xmlns:a16="http://schemas.microsoft.com/office/drawing/2014/main" id="{D31F6F26-766D-DF67-3F77-1CE32307B2EB}"/>
              </a:ext>
            </a:extLst>
          </p:cNvPr>
          <p:cNvSpPr>
            <a:spLocks noGrp="1"/>
          </p:cNvSpPr>
          <p:nvPr>
            <p:ph type="ftr" sz="quarter" idx="3"/>
          </p:nvPr>
        </p:nvSpPr>
        <p:spPr/>
        <p:txBody>
          <a:bodyPr/>
          <a:lstStyle/>
          <a:p>
            <a:r>
              <a:rPr lang="en-US" dirty="0" err="1"/>
              <a:t>Skipulagsdagurinn</a:t>
            </a:r>
            <a:r>
              <a:rPr lang="en-US" dirty="0"/>
              <a:t> 2022</a:t>
            </a:r>
          </a:p>
        </p:txBody>
      </p:sp>
      <p:sp>
        <p:nvSpPr>
          <p:cNvPr id="6" name="Date Placeholder 5">
            <a:extLst>
              <a:ext uri="{FF2B5EF4-FFF2-40B4-BE49-F238E27FC236}">
                <a16:creationId xmlns:a16="http://schemas.microsoft.com/office/drawing/2014/main" id="{1018B5E9-54CB-87F4-01E3-678F25B94E99}"/>
              </a:ext>
            </a:extLst>
          </p:cNvPr>
          <p:cNvSpPr>
            <a:spLocks noGrp="1"/>
          </p:cNvSpPr>
          <p:nvPr>
            <p:ph type="dt" sz="half" idx="2"/>
          </p:nvPr>
        </p:nvSpPr>
        <p:spPr/>
        <p:txBody>
          <a:bodyPr/>
          <a:lstStyle/>
          <a:p>
            <a:r>
              <a:rPr lang="is-IS" dirty="0"/>
              <a:t>Skipulagsdagurinn 2022</a:t>
            </a:r>
          </a:p>
        </p:txBody>
      </p:sp>
      <p:sp>
        <p:nvSpPr>
          <p:cNvPr id="10" name="Rectangle 9">
            <a:extLst>
              <a:ext uri="{FF2B5EF4-FFF2-40B4-BE49-F238E27FC236}">
                <a16:creationId xmlns:a16="http://schemas.microsoft.com/office/drawing/2014/main" id="{456D6193-EA1F-4AF8-469F-611033FC1135}"/>
              </a:ext>
            </a:extLst>
          </p:cNvPr>
          <p:cNvSpPr/>
          <p:nvPr/>
        </p:nvSpPr>
        <p:spPr>
          <a:xfrm>
            <a:off x="7248128" y="3429000"/>
            <a:ext cx="360040" cy="288032"/>
          </a:xfrm>
          <a:prstGeom prst="rect">
            <a:avLst/>
          </a:prstGeom>
          <a:noFill/>
          <a:ln w="571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41154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Skipulagsstofnun">
      <a:dk1>
        <a:sysClr val="windowText" lastClr="000000"/>
      </a:dk1>
      <a:lt1>
        <a:sysClr val="window" lastClr="FFFFFF"/>
      </a:lt1>
      <a:dk2>
        <a:srgbClr val="1F497D"/>
      </a:dk2>
      <a:lt2>
        <a:srgbClr val="EEECE1"/>
      </a:lt2>
      <a:accent1>
        <a:srgbClr val="557122"/>
      </a:accent1>
      <a:accent2>
        <a:srgbClr val="88BD2C"/>
      </a:accent2>
      <a:accent3>
        <a:srgbClr val="481E80"/>
      </a:accent3>
      <a:accent4>
        <a:srgbClr val="5F7CB9"/>
      </a:accent4>
      <a:accent5>
        <a:srgbClr val="BD7A25"/>
      </a:accent5>
      <a:accent6>
        <a:srgbClr val="A41F49"/>
      </a:accent6>
      <a:hlink>
        <a:srgbClr val="A4993F"/>
      </a:hlink>
      <a:folHlink>
        <a:srgbClr val="A4637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Skipulagsstofnu_calibri</Template>
  <TotalTime>1029</TotalTime>
  <Words>2063</Words>
  <Application>Microsoft Office PowerPoint</Application>
  <PresentationFormat>Widescreen</PresentationFormat>
  <Paragraphs>218</Paragraphs>
  <Slides>34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 Narrow</vt:lpstr>
      <vt:lpstr>Calibri</vt:lpstr>
      <vt:lpstr>Wingdings</vt:lpstr>
      <vt:lpstr>work-sans</vt:lpstr>
      <vt:lpstr>Office Theme</vt:lpstr>
      <vt:lpstr>Stafræn vegferð í skipulagsmálum: Bylting í yfirsýn, miðlun og samráði</vt:lpstr>
      <vt:lpstr>Skipulagsgáttin</vt:lpstr>
      <vt:lpstr>Hvað er Skipulagsgátt?</vt:lpstr>
      <vt:lpstr>Hvað fer inn í skipulagsgátt?</vt:lpstr>
      <vt:lpstr>Já en hvað er hún?</vt:lpstr>
      <vt:lpstr>Leiðarljós og áherslur</vt:lpstr>
      <vt:lpstr>Skipulagsgáttin</vt:lpstr>
      <vt:lpstr>Gægst inn í gáttina: Opni vefurinn</vt:lpstr>
      <vt:lpstr>Gægst inn í gáttina: Opni vefurinn Málalisti og staðsetningar</vt:lpstr>
      <vt:lpstr>Gægst inn í gáttina: Opni vefurinn Málalisti og staðsetningar</vt:lpstr>
      <vt:lpstr>Gægst í gáttina: Opni vefurinn Málalisti og staðsetningar</vt:lpstr>
      <vt:lpstr>PowerPoint Presentation</vt:lpstr>
      <vt:lpstr>PowerPoint Presentation</vt:lpstr>
      <vt:lpstr>PowerPoint Presentation</vt:lpstr>
      <vt:lpstr>PowerPoint Presentation</vt:lpstr>
      <vt:lpstr>PowerPoint Presentation</vt:lpstr>
      <vt:lpstr>Hvernig virkar gáttin fyrir sveitarfélögin</vt:lpstr>
      <vt:lpstr>PowerPoint Presentation</vt:lpstr>
      <vt:lpstr>PowerPoint Presentation</vt:lpstr>
      <vt:lpstr>PowerPoint Presentation</vt:lpstr>
      <vt:lpstr>Staðan á þróun</vt:lpstr>
      <vt:lpstr>Stafrænt skipulag</vt:lpstr>
      <vt:lpstr>Stafrænt skipulag</vt:lpstr>
      <vt:lpstr>Stafrænt skipulag</vt:lpstr>
      <vt:lpstr>Skipulagssjá</vt:lpstr>
      <vt:lpstr>Aðalskipulagssjá</vt:lpstr>
      <vt:lpstr>Aðalskipulagssjá - tólastikur</vt:lpstr>
      <vt:lpstr>Aðalskipulagssjá - upplýsingar</vt:lpstr>
      <vt:lpstr>Aðalskipulagssjá - landnotkunarsía</vt:lpstr>
      <vt:lpstr>Aðalskipulagssjá - breytingasaga</vt:lpstr>
      <vt:lpstr>Aðalskipulagssjá - breytingasaga</vt:lpstr>
      <vt:lpstr>Aðalskipulagssjá - niðurhal</vt:lpstr>
      <vt:lpstr>Aðalskipulagssjá - það sem ekki sést</vt:lpstr>
      <vt:lpstr>Aðalskipulagssjá - á döfinni</vt:lpstr>
    </vt:vector>
  </TitlesOfParts>
  <Company>Skipulagsstofnun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Hafdís Hafliðadóttir</dc:creator>
  <cp:lastModifiedBy>Olafur Arnason - SLS</cp:lastModifiedBy>
  <cp:revision>26</cp:revision>
  <cp:lastPrinted>2013-08-16T16:12:13Z</cp:lastPrinted>
  <dcterms:created xsi:type="dcterms:W3CDTF">2014-09-17T13:45:43Z</dcterms:created>
  <dcterms:modified xsi:type="dcterms:W3CDTF">2022-11-16T22:54:33Z</dcterms:modified>
</cp:coreProperties>
</file>